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4" r:id="rId4"/>
    <p:sldId id="261" r:id="rId5"/>
    <p:sldId id="263" r:id="rId6"/>
    <p:sldId id="266" r:id="rId7"/>
    <p:sldId id="267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2832" autoAdjust="0"/>
  </p:normalViewPr>
  <p:slideViewPr>
    <p:cSldViewPr>
      <p:cViewPr>
        <p:scale>
          <a:sx n="93" d="100"/>
          <a:sy n="93" d="100"/>
        </p:scale>
        <p:origin x="144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" Target="../slides/slide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" Target="../slides/slide5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slide" Target="../slides/slide5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slide" Target="../slides/slide5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72E188-605A-4512-8DB8-48B164B1BBD8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42C7720-2DE6-4AC8-AAFD-A1E0514E1E38}">
      <dgm:prSet phldrT="[Testo]" custT="1"/>
      <dgm:spPr/>
      <dgm:t>
        <a:bodyPr/>
        <a:lstStyle/>
        <a:p>
          <a:r>
            <a:rPr lang="it-IT" sz="1600" b="1" dirty="0" smtClean="0">
              <a:latin typeface="Comic Sans MS" pitchFamily="66" charset="0"/>
            </a:rPr>
            <a:t>VERB TO BE</a:t>
          </a:r>
          <a:endParaRPr lang="it-IT" sz="1600" b="1" dirty="0">
            <a:latin typeface="Comic Sans MS" pitchFamily="66" charset="0"/>
          </a:endParaRPr>
        </a:p>
      </dgm:t>
    </dgm:pt>
    <dgm:pt modelId="{5054089D-B439-4FAA-A74C-76E6CABC7DD6}" type="parTrans" cxnId="{97F6FB8C-E2BF-4537-A422-922044239CF5}">
      <dgm:prSet/>
      <dgm:spPr/>
      <dgm:t>
        <a:bodyPr/>
        <a:lstStyle/>
        <a:p>
          <a:endParaRPr lang="it-IT"/>
        </a:p>
      </dgm:t>
    </dgm:pt>
    <dgm:pt modelId="{AB9878D5-7283-4B19-AF0D-9C974ED599A9}" type="sibTrans" cxnId="{97F6FB8C-E2BF-4537-A422-922044239CF5}">
      <dgm:prSet/>
      <dgm:spPr/>
      <dgm:t>
        <a:bodyPr/>
        <a:lstStyle/>
        <a:p>
          <a:endParaRPr lang="it-IT"/>
        </a:p>
      </dgm:t>
    </dgm:pt>
    <dgm:pt modelId="{E373B927-8622-47A7-B8DC-E8F98D6F460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POSITIVE</a:t>
          </a:r>
          <a:endParaRPr lang="it-IT" sz="900" b="1" dirty="0">
            <a:latin typeface="Comic Sans MS" pitchFamily="66" charset="0"/>
          </a:endParaRPr>
        </a:p>
      </dgm:t>
    </dgm:pt>
    <dgm:pt modelId="{CCBECC31-8C3D-4488-A548-B68E031548DE}" type="parTrans" cxnId="{147C193B-69F4-4898-9D7D-5AF4C3AA95C8}">
      <dgm:prSet/>
      <dgm:spPr/>
      <dgm:t>
        <a:bodyPr/>
        <a:lstStyle/>
        <a:p>
          <a:endParaRPr lang="it-IT"/>
        </a:p>
      </dgm:t>
    </dgm:pt>
    <dgm:pt modelId="{39A4E331-AE48-4DCB-8BF9-3817B55FD449}" type="sibTrans" cxnId="{147C193B-69F4-4898-9D7D-5AF4C3AA95C8}">
      <dgm:prSet/>
      <dgm:spPr/>
      <dgm:t>
        <a:bodyPr/>
        <a:lstStyle/>
        <a:p>
          <a:endParaRPr lang="it-IT"/>
        </a:p>
      </dgm:t>
    </dgm:pt>
    <dgm:pt modelId="{8386011A-D7C9-493A-BD89-A776D7F69E4F}">
      <dgm:prSet phldrT="[Tes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solidFill>
                <a:srgbClr val="7030A0"/>
              </a:solidFill>
              <a:latin typeface="Comic Sans MS" pitchFamily="66" charset="0"/>
              <a:hlinkClick xmlns:r="http://schemas.openxmlformats.org/officeDocument/2006/relationships" r:id="rId2" action="ppaction://hlinksldjump"/>
            </a:rPr>
            <a:t>NEGATIVE</a:t>
          </a:r>
          <a:endParaRPr lang="it-IT" sz="900" b="1" dirty="0">
            <a:solidFill>
              <a:srgbClr val="7030A0"/>
            </a:solidFill>
            <a:latin typeface="Comic Sans MS" pitchFamily="66" charset="0"/>
          </a:endParaRPr>
        </a:p>
      </dgm:t>
    </dgm:pt>
    <dgm:pt modelId="{FC6DF3BA-9683-40FD-9B90-D9D826E15CB2}" type="parTrans" cxnId="{3867E310-B6DF-4B29-B6A6-97826C6F9935}">
      <dgm:prSet/>
      <dgm:spPr/>
      <dgm:t>
        <a:bodyPr/>
        <a:lstStyle/>
        <a:p>
          <a:endParaRPr lang="it-IT"/>
        </a:p>
      </dgm:t>
    </dgm:pt>
    <dgm:pt modelId="{CD588A31-C8A0-477B-AC14-8FA3FDA507CC}" type="sibTrans" cxnId="{3867E310-B6DF-4B29-B6A6-97826C6F9935}">
      <dgm:prSet/>
      <dgm:spPr/>
      <dgm:t>
        <a:bodyPr/>
        <a:lstStyle/>
        <a:p>
          <a:endParaRPr lang="it-IT"/>
        </a:p>
      </dgm:t>
    </dgm:pt>
    <dgm:pt modelId="{415682D3-6DDA-434E-B7D2-D6EA839D4A72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700" b="1" dirty="0" smtClean="0">
              <a:solidFill>
                <a:srgbClr val="7030A0"/>
              </a:solidFill>
              <a:latin typeface="Comic Sans MS" pitchFamily="66" charset="0"/>
              <a:hlinkClick xmlns:r="http://schemas.openxmlformats.org/officeDocument/2006/relationships" r:id="" action="ppaction://hlinkshowjump?jump=lastslide"/>
            </a:rPr>
            <a:t>INTERROGATIVE</a:t>
          </a:r>
          <a:endParaRPr lang="it-IT" sz="700" b="1" dirty="0">
            <a:solidFill>
              <a:srgbClr val="7030A0"/>
            </a:solidFill>
            <a:latin typeface="Comic Sans MS" pitchFamily="66" charset="0"/>
          </a:endParaRPr>
        </a:p>
      </dgm:t>
    </dgm:pt>
    <dgm:pt modelId="{741CD0A3-9F8D-4884-8790-A0D99E4DF209}" type="parTrans" cxnId="{9461BB9B-586C-47E4-9271-77236AF36DC5}">
      <dgm:prSet/>
      <dgm:spPr/>
      <dgm:t>
        <a:bodyPr/>
        <a:lstStyle/>
        <a:p>
          <a:endParaRPr lang="it-IT"/>
        </a:p>
      </dgm:t>
    </dgm:pt>
    <dgm:pt modelId="{EA80E92A-F0C3-4F99-B953-829C8C1C7244}" type="sibTrans" cxnId="{9461BB9B-586C-47E4-9271-77236AF36DC5}">
      <dgm:prSet/>
      <dgm:spPr/>
      <dgm:t>
        <a:bodyPr/>
        <a:lstStyle/>
        <a:p>
          <a:endParaRPr lang="it-IT"/>
        </a:p>
      </dgm:t>
    </dgm:pt>
    <dgm:pt modelId="{6F9F1401-B8C1-4F1B-AAEF-1A20A0676C86}" type="pres">
      <dgm:prSet presAssocID="{9A72E188-605A-4512-8DB8-48B164B1BB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49CBB0-58E1-4C4B-8E9C-E5960E1FBAC0}" type="pres">
      <dgm:prSet presAssocID="{F42C7720-2DE6-4AC8-AAFD-A1E0514E1E38}" presName="centerShape" presStyleLbl="node0" presStyleIdx="0" presStyleCnt="1" custLinFactNeighborX="1048" custLinFactNeighborY="-99"/>
      <dgm:spPr/>
      <dgm:t>
        <a:bodyPr/>
        <a:lstStyle/>
        <a:p>
          <a:endParaRPr lang="it-IT"/>
        </a:p>
      </dgm:t>
    </dgm:pt>
    <dgm:pt modelId="{97CC3E0F-20A2-4CCD-A236-3BF87D0BB90B}" type="pres">
      <dgm:prSet presAssocID="{CCBECC31-8C3D-4488-A548-B68E031548DE}" presName="Name9" presStyleLbl="parChTrans1D2" presStyleIdx="0" presStyleCnt="3"/>
      <dgm:spPr/>
      <dgm:t>
        <a:bodyPr/>
        <a:lstStyle/>
        <a:p>
          <a:endParaRPr lang="it-IT"/>
        </a:p>
      </dgm:t>
    </dgm:pt>
    <dgm:pt modelId="{F879329A-3C55-40DF-8C3C-D32B2794A4C3}" type="pres">
      <dgm:prSet presAssocID="{CCBECC31-8C3D-4488-A548-B68E031548DE}" presName="connTx" presStyleLbl="parChTrans1D2" presStyleIdx="0" presStyleCnt="3"/>
      <dgm:spPr/>
      <dgm:t>
        <a:bodyPr/>
        <a:lstStyle/>
        <a:p>
          <a:endParaRPr lang="it-IT"/>
        </a:p>
      </dgm:t>
    </dgm:pt>
    <dgm:pt modelId="{3255B73B-3896-4243-912D-F12F80253B72}" type="pres">
      <dgm:prSet presAssocID="{E373B927-8622-47A7-B8DC-E8F98D6F4605}" presName="node" presStyleLbl="node1" presStyleIdx="0" presStyleCnt="3" custRadScaleRad="98879" custRadScaleInc="421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7BBFEB-8168-4499-9146-B942EDBF961E}" type="pres">
      <dgm:prSet presAssocID="{FC6DF3BA-9683-40FD-9B90-D9D826E15CB2}" presName="Name9" presStyleLbl="parChTrans1D2" presStyleIdx="1" presStyleCnt="3"/>
      <dgm:spPr/>
      <dgm:t>
        <a:bodyPr/>
        <a:lstStyle/>
        <a:p>
          <a:endParaRPr lang="it-IT"/>
        </a:p>
      </dgm:t>
    </dgm:pt>
    <dgm:pt modelId="{A453B5BC-4A84-4570-8525-CC3B3ADB5807}" type="pres">
      <dgm:prSet presAssocID="{FC6DF3BA-9683-40FD-9B90-D9D826E15CB2}" presName="connTx" presStyleLbl="parChTrans1D2" presStyleIdx="1" presStyleCnt="3"/>
      <dgm:spPr/>
      <dgm:t>
        <a:bodyPr/>
        <a:lstStyle/>
        <a:p>
          <a:endParaRPr lang="it-IT"/>
        </a:p>
      </dgm:t>
    </dgm:pt>
    <dgm:pt modelId="{EA8F0485-CAA3-4D4C-A46B-D154FF505347}" type="pres">
      <dgm:prSet presAssocID="{8386011A-D7C9-493A-BD89-A776D7F69E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9F9360-135A-4A57-8520-2A7CFA9A7D6B}" type="pres">
      <dgm:prSet presAssocID="{741CD0A3-9F8D-4884-8790-A0D99E4DF209}" presName="Name9" presStyleLbl="parChTrans1D2" presStyleIdx="2" presStyleCnt="3"/>
      <dgm:spPr/>
      <dgm:t>
        <a:bodyPr/>
        <a:lstStyle/>
        <a:p>
          <a:endParaRPr lang="it-IT"/>
        </a:p>
      </dgm:t>
    </dgm:pt>
    <dgm:pt modelId="{62AFF385-CA0C-44FC-9F24-315980EBCC9F}" type="pres">
      <dgm:prSet presAssocID="{741CD0A3-9F8D-4884-8790-A0D99E4DF209}" presName="connTx" presStyleLbl="parChTrans1D2" presStyleIdx="2" presStyleCnt="3"/>
      <dgm:spPr/>
      <dgm:t>
        <a:bodyPr/>
        <a:lstStyle/>
        <a:p>
          <a:endParaRPr lang="it-IT"/>
        </a:p>
      </dgm:t>
    </dgm:pt>
    <dgm:pt modelId="{7D53AC94-C9F8-4F1B-B9EA-B38DB66F15DF}" type="pres">
      <dgm:prSet presAssocID="{415682D3-6DDA-434E-B7D2-D6EA839D4A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B3B32C3-28A3-4F2F-8341-068FBB795064}" type="presOf" srcId="{FC6DF3BA-9683-40FD-9B90-D9D826E15CB2}" destId="{A453B5BC-4A84-4570-8525-CC3B3ADB5807}" srcOrd="1" destOrd="0" presId="urn:microsoft.com/office/officeart/2005/8/layout/radial1"/>
    <dgm:cxn modelId="{C80A96D7-6B77-4632-953A-F99F9933CA07}" type="presOf" srcId="{741CD0A3-9F8D-4884-8790-A0D99E4DF209}" destId="{D49F9360-135A-4A57-8520-2A7CFA9A7D6B}" srcOrd="0" destOrd="0" presId="urn:microsoft.com/office/officeart/2005/8/layout/radial1"/>
    <dgm:cxn modelId="{2453E032-0919-48DF-B9E5-53B078EA5EB5}" type="presOf" srcId="{741CD0A3-9F8D-4884-8790-A0D99E4DF209}" destId="{62AFF385-CA0C-44FC-9F24-315980EBCC9F}" srcOrd="1" destOrd="0" presId="urn:microsoft.com/office/officeart/2005/8/layout/radial1"/>
    <dgm:cxn modelId="{E97FEB8D-6F99-4B3E-B66D-ED89ADAD82AD}" type="presOf" srcId="{CCBECC31-8C3D-4488-A548-B68E031548DE}" destId="{F879329A-3C55-40DF-8C3C-D32B2794A4C3}" srcOrd="1" destOrd="0" presId="urn:microsoft.com/office/officeart/2005/8/layout/radial1"/>
    <dgm:cxn modelId="{97F6FB8C-E2BF-4537-A422-922044239CF5}" srcId="{9A72E188-605A-4512-8DB8-48B164B1BBD8}" destId="{F42C7720-2DE6-4AC8-AAFD-A1E0514E1E38}" srcOrd="0" destOrd="0" parTransId="{5054089D-B439-4FAA-A74C-76E6CABC7DD6}" sibTransId="{AB9878D5-7283-4B19-AF0D-9C974ED599A9}"/>
    <dgm:cxn modelId="{2816210E-02DB-4828-B81E-864A539177AE}" type="presOf" srcId="{F42C7720-2DE6-4AC8-AAFD-A1E0514E1E38}" destId="{0F49CBB0-58E1-4C4B-8E9C-E5960E1FBAC0}" srcOrd="0" destOrd="0" presId="urn:microsoft.com/office/officeart/2005/8/layout/radial1"/>
    <dgm:cxn modelId="{6C1642C5-9288-4F7B-A076-7B1DCA3E0706}" type="presOf" srcId="{8386011A-D7C9-493A-BD89-A776D7F69E4F}" destId="{EA8F0485-CAA3-4D4C-A46B-D154FF505347}" srcOrd="0" destOrd="0" presId="urn:microsoft.com/office/officeart/2005/8/layout/radial1"/>
    <dgm:cxn modelId="{9461BB9B-586C-47E4-9271-77236AF36DC5}" srcId="{F42C7720-2DE6-4AC8-AAFD-A1E0514E1E38}" destId="{415682D3-6DDA-434E-B7D2-D6EA839D4A72}" srcOrd="2" destOrd="0" parTransId="{741CD0A3-9F8D-4884-8790-A0D99E4DF209}" sibTransId="{EA80E92A-F0C3-4F99-B953-829C8C1C7244}"/>
    <dgm:cxn modelId="{147C193B-69F4-4898-9D7D-5AF4C3AA95C8}" srcId="{F42C7720-2DE6-4AC8-AAFD-A1E0514E1E38}" destId="{E373B927-8622-47A7-B8DC-E8F98D6F4605}" srcOrd="0" destOrd="0" parTransId="{CCBECC31-8C3D-4488-A548-B68E031548DE}" sibTransId="{39A4E331-AE48-4DCB-8BF9-3817B55FD449}"/>
    <dgm:cxn modelId="{F57AA1B3-1A0E-44D9-A11C-C9A0AC2F1B85}" type="presOf" srcId="{E373B927-8622-47A7-B8DC-E8F98D6F4605}" destId="{3255B73B-3896-4243-912D-F12F80253B72}" srcOrd="0" destOrd="0" presId="urn:microsoft.com/office/officeart/2005/8/layout/radial1"/>
    <dgm:cxn modelId="{74CA70E3-EFB5-497A-A4DE-7B637E07F958}" type="presOf" srcId="{415682D3-6DDA-434E-B7D2-D6EA839D4A72}" destId="{7D53AC94-C9F8-4F1B-B9EA-B38DB66F15DF}" srcOrd="0" destOrd="0" presId="urn:microsoft.com/office/officeart/2005/8/layout/radial1"/>
    <dgm:cxn modelId="{3867E310-B6DF-4B29-B6A6-97826C6F9935}" srcId="{F42C7720-2DE6-4AC8-AAFD-A1E0514E1E38}" destId="{8386011A-D7C9-493A-BD89-A776D7F69E4F}" srcOrd="1" destOrd="0" parTransId="{FC6DF3BA-9683-40FD-9B90-D9D826E15CB2}" sibTransId="{CD588A31-C8A0-477B-AC14-8FA3FDA507CC}"/>
    <dgm:cxn modelId="{F03C5105-6211-406B-A1CF-5C07B9C30736}" type="presOf" srcId="{FC6DF3BA-9683-40FD-9B90-D9D826E15CB2}" destId="{887BBFEB-8168-4499-9146-B942EDBF961E}" srcOrd="0" destOrd="0" presId="urn:microsoft.com/office/officeart/2005/8/layout/radial1"/>
    <dgm:cxn modelId="{EC4D51FF-61F1-4E05-BD2B-DD6D987AD1D6}" type="presOf" srcId="{9A72E188-605A-4512-8DB8-48B164B1BBD8}" destId="{6F9F1401-B8C1-4F1B-AAEF-1A20A0676C86}" srcOrd="0" destOrd="0" presId="urn:microsoft.com/office/officeart/2005/8/layout/radial1"/>
    <dgm:cxn modelId="{3AB35DF6-DE2B-4793-BF36-4A009BA26854}" type="presOf" srcId="{CCBECC31-8C3D-4488-A548-B68E031548DE}" destId="{97CC3E0F-20A2-4CCD-A236-3BF87D0BB90B}" srcOrd="0" destOrd="0" presId="urn:microsoft.com/office/officeart/2005/8/layout/radial1"/>
    <dgm:cxn modelId="{AC6225AE-21F5-41BF-8269-59175C651B38}" type="presParOf" srcId="{6F9F1401-B8C1-4F1B-AAEF-1A20A0676C86}" destId="{0F49CBB0-58E1-4C4B-8E9C-E5960E1FBAC0}" srcOrd="0" destOrd="0" presId="urn:microsoft.com/office/officeart/2005/8/layout/radial1"/>
    <dgm:cxn modelId="{56442B1B-E621-4026-BD38-61FB01E4787B}" type="presParOf" srcId="{6F9F1401-B8C1-4F1B-AAEF-1A20A0676C86}" destId="{97CC3E0F-20A2-4CCD-A236-3BF87D0BB90B}" srcOrd="1" destOrd="0" presId="urn:microsoft.com/office/officeart/2005/8/layout/radial1"/>
    <dgm:cxn modelId="{5FD4EC44-2DCD-4519-9D50-EF58A0840242}" type="presParOf" srcId="{97CC3E0F-20A2-4CCD-A236-3BF87D0BB90B}" destId="{F879329A-3C55-40DF-8C3C-D32B2794A4C3}" srcOrd="0" destOrd="0" presId="urn:microsoft.com/office/officeart/2005/8/layout/radial1"/>
    <dgm:cxn modelId="{C5228FE9-DCE4-4489-9389-0415232DFD32}" type="presParOf" srcId="{6F9F1401-B8C1-4F1B-AAEF-1A20A0676C86}" destId="{3255B73B-3896-4243-912D-F12F80253B72}" srcOrd="2" destOrd="0" presId="urn:microsoft.com/office/officeart/2005/8/layout/radial1"/>
    <dgm:cxn modelId="{92816BCE-4861-48B0-9197-A0F8E92627DC}" type="presParOf" srcId="{6F9F1401-B8C1-4F1B-AAEF-1A20A0676C86}" destId="{887BBFEB-8168-4499-9146-B942EDBF961E}" srcOrd="3" destOrd="0" presId="urn:microsoft.com/office/officeart/2005/8/layout/radial1"/>
    <dgm:cxn modelId="{E7A887F2-0ADA-4757-AE77-710EDE49B46F}" type="presParOf" srcId="{887BBFEB-8168-4499-9146-B942EDBF961E}" destId="{A453B5BC-4A84-4570-8525-CC3B3ADB5807}" srcOrd="0" destOrd="0" presId="urn:microsoft.com/office/officeart/2005/8/layout/radial1"/>
    <dgm:cxn modelId="{00FF5ADF-8866-4F64-827E-4866EC358258}" type="presParOf" srcId="{6F9F1401-B8C1-4F1B-AAEF-1A20A0676C86}" destId="{EA8F0485-CAA3-4D4C-A46B-D154FF505347}" srcOrd="4" destOrd="0" presId="urn:microsoft.com/office/officeart/2005/8/layout/radial1"/>
    <dgm:cxn modelId="{4DE5E3C9-AB9B-4BD1-95FC-C6AD15C03919}" type="presParOf" srcId="{6F9F1401-B8C1-4F1B-AAEF-1A20A0676C86}" destId="{D49F9360-135A-4A57-8520-2A7CFA9A7D6B}" srcOrd="5" destOrd="0" presId="urn:microsoft.com/office/officeart/2005/8/layout/radial1"/>
    <dgm:cxn modelId="{B5958F1B-09D9-4D46-A9B5-1C1C4C7C85B2}" type="presParOf" srcId="{D49F9360-135A-4A57-8520-2A7CFA9A7D6B}" destId="{62AFF385-CA0C-44FC-9F24-315980EBCC9F}" srcOrd="0" destOrd="0" presId="urn:microsoft.com/office/officeart/2005/8/layout/radial1"/>
    <dgm:cxn modelId="{C2149983-0A96-4DBD-B629-E3744B5B8AA2}" type="presParOf" srcId="{6F9F1401-B8C1-4F1B-AAEF-1A20A0676C86}" destId="{7D53AC94-C9F8-4F1B-B9EA-B38DB66F15DF}" srcOrd="6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72E188-605A-4512-8DB8-48B164B1BBD8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42C7720-2DE6-4AC8-AAFD-A1E0514E1E38}">
      <dgm:prSet phldrT="[Testo]" custT="1"/>
      <dgm:spPr/>
      <dgm:t>
        <a:bodyPr/>
        <a:lstStyle/>
        <a:p>
          <a:r>
            <a:rPr lang="it-IT" sz="1600" b="1" dirty="0" smtClean="0">
              <a:latin typeface="Comic Sans MS" pitchFamily="66" charset="0"/>
            </a:rPr>
            <a:t>VERB TO BE</a:t>
          </a:r>
          <a:endParaRPr lang="it-IT" sz="1600" b="1" dirty="0">
            <a:latin typeface="Comic Sans MS" pitchFamily="66" charset="0"/>
          </a:endParaRPr>
        </a:p>
      </dgm:t>
    </dgm:pt>
    <dgm:pt modelId="{5054089D-B439-4FAA-A74C-76E6CABC7DD6}" type="parTrans" cxnId="{97F6FB8C-E2BF-4537-A422-922044239CF5}">
      <dgm:prSet/>
      <dgm:spPr/>
      <dgm:t>
        <a:bodyPr/>
        <a:lstStyle/>
        <a:p>
          <a:endParaRPr lang="it-IT"/>
        </a:p>
      </dgm:t>
    </dgm:pt>
    <dgm:pt modelId="{AB9878D5-7283-4B19-AF0D-9C974ED599A9}" type="sibTrans" cxnId="{97F6FB8C-E2BF-4537-A422-922044239CF5}">
      <dgm:prSet/>
      <dgm:spPr/>
      <dgm:t>
        <a:bodyPr/>
        <a:lstStyle/>
        <a:p>
          <a:endParaRPr lang="it-IT"/>
        </a:p>
      </dgm:t>
    </dgm:pt>
    <dgm:pt modelId="{E373B927-8622-47A7-B8DC-E8F98D6F460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POSITIVE</a:t>
          </a:r>
          <a:endParaRPr lang="it-IT" sz="900" b="1" dirty="0">
            <a:latin typeface="Comic Sans MS" pitchFamily="66" charset="0"/>
          </a:endParaRPr>
        </a:p>
      </dgm:t>
    </dgm:pt>
    <dgm:pt modelId="{CCBECC31-8C3D-4488-A548-B68E031548DE}" type="parTrans" cxnId="{147C193B-69F4-4898-9D7D-5AF4C3AA95C8}">
      <dgm:prSet/>
      <dgm:spPr/>
      <dgm:t>
        <a:bodyPr/>
        <a:lstStyle/>
        <a:p>
          <a:endParaRPr lang="it-IT"/>
        </a:p>
      </dgm:t>
    </dgm:pt>
    <dgm:pt modelId="{39A4E331-AE48-4DCB-8BF9-3817B55FD449}" type="sibTrans" cxnId="{147C193B-69F4-4898-9D7D-5AF4C3AA95C8}">
      <dgm:prSet/>
      <dgm:spPr/>
      <dgm:t>
        <a:bodyPr/>
        <a:lstStyle/>
        <a:p>
          <a:endParaRPr lang="it-IT"/>
        </a:p>
      </dgm:t>
    </dgm:pt>
    <dgm:pt modelId="{8386011A-D7C9-493A-BD89-A776D7F69E4F}">
      <dgm:prSet phldrT="[Tes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NEGATIVE</a:t>
          </a:r>
          <a:endParaRPr lang="it-IT" sz="900" b="1" dirty="0">
            <a:latin typeface="Comic Sans MS" pitchFamily="66" charset="0"/>
          </a:endParaRPr>
        </a:p>
      </dgm:t>
    </dgm:pt>
    <dgm:pt modelId="{FC6DF3BA-9683-40FD-9B90-D9D826E15CB2}" type="parTrans" cxnId="{3867E310-B6DF-4B29-B6A6-97826C6F9935}">
      <dgm:prSet/>
      <dgm:spPr/>
      <dgm:t>
        <a:bodyPr/>
        <a:lstStyle/>
        <a:p>
          <a:endParaRPr lang="it-IT"/>
        </a:p>
      </dgm:t>
    </dgm:pt>
    <dgm:pt modelId="{CD588A31-C8A0-477B-AC14-8FA3FDA507CC}" type="sibTrans" cxnId="{3867E310-B6DF-4B29-B6A6-97826C6F9935}">
      <dgm:prSet/>
      <dgm:spPr/>
      <dgm:t>
        <a:bodyPr/>
        <a:lstStyle/>
        <a:p>
          <a:endParaRPr lang="it-IT"/>
        </a:p>
      </dgm:t>
    </dgm:pt>
    <dgm:pt modelId="{415682D3-6DDA-434E-B7D2-D6EA839D4A72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700" b="1" dirty="0" smtClean="0">
              <a:solidFill>
                <a:schemeClr val="tx1"/>
              </a:solidFill>
              <a:latin typeface="Comic Sans MS" pitchFamily="66" charset="0"/>
              <a:hlinkClick xmlns:r="http://schemas.openxmlformats.org/officeDocument/2006/relationships" r:id="rId3" action="ppaction://hlinksldjump"/>
            </a:rPr>
            <a:t>INTERROGATIVE</a:t>
          </a:r>
          <a:endParaRPr lang="it-IT" sz="7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41CD0A3-9F8D-4884-8790-A0D99E4DF209}" type="parTrans" cxnId="{9461BB9B-586C-47E4-9271-77236AF36DC5}">
      <dgm:prSet/>
      <dgm:spPr/>
      <dgm:t>
        <a:bodyPr/>
        <a:lstStyle/>
        <a:p>
          <a:endParaRPr lang="it-IT"/>
        </a:p>
      </dgm:t>
    </dgm:pt>
    <dgm:pt modelId="{EA80E92A-F0C3-4F99-B953-829C8C1C7244}" type="sibTrans" cxnId="{9461BB9B-586C-47E4-9271-77236AF36DC5}">
      <dgm:prSet/>
      <dgm:spPr/>
      <dgm:t>
        <a:bodyPr/>
        <a:lstStyle/>
        <a:p>
          <a:endParaRPr lang="it-IT"/>
        </a:p>
      </dgm:t>
    </dgm:pt>
    <dgm:pt modelId="{6F9F1401-B8C1-4F1B-AAEF-1A20A0676C86}" type="pres">
      <dgm:prSet presAssocID="{9A72E188-605A-4512-8DB8-48B164B1BB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49CBB0-58E1-4C4B-8E9C-E5960E1FBAC0}" type="pres">
      <dgm:prSet presAssocID="{F42C7720-2DE6-4AC8-AAFD-A1E0514E1E38}" presName="centerShape" presStyleLbl="node0" presStyleIdx="0" presStyleCnt="1"/>
      <dgm:spPr/>
      <dgm:t>
        <a:bodyPr/>
        <a:lstStyle/>
        <a:p>
          <a:endParaRPr lang="it-IT"/>
        </a:p>
      </dgm:t>
    </dgm:pt>
    <dgm:pt modelId="{97CC3E0F-20A2-4CCD-A236-3BF87D0BB90B}" type="pres">
      <dgm:prSet presAssocID="{CCBECC31-8C3D-4488-A548-B68E031548DE}" presName="Name9" presStyleLbl="parChTrans1D2" presStyleIdx="0" presStyleCnt="3"/>
      <dgm:spPr/>
      <dgm:t>
        <a:bodyPr/>
        <a:lstStyle/>
        <a:p>
          <a:endParaRPr lang="it-IT"/>
        </a:p>
      </dgm:t>
    </dgm:pt>
    <dgm:pt modelId="{F879329A-3C55-40DF-8C3C-D32B2794A4C3}" type="pres">
      <dgm:prSet presAssocID="{CCBECC31-8C3D-4488-A548-B68E031548DE}" presName="connTx" presStyleLbl="parChTrans1D2" presStyleIdx="0" presStyleCnt="3"/>
      <dgm:spPr/>
      <dgm:t>
        <a:bodyPr/>
        <a:lstStyle/>
        <a:p>
          <a:endParaRPr lang="it-IT"/>
        </a:p>
      </dgm:t>
    </dgm:pt>
    <dgm:pt modelId="{3255B73B-3896-4243-912D-F12F80253B72}" type="pres">
      <dgm:prSet presAssocID="{E373B927-8622-47A7-B8DC-E8F98D6F4605}" presName="node" presStyleLbl="node1" presStyleIdx="0" presStyleCnt="3" custRadScaleRad="98879" custRadScaleInc="421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7BBFEB-8168-4499-9146-B942EDBF961E}" type="pres">
      <dgm:prSet presAssocID="{FC6DF3BA-9683-40FD-9B90-D9D826E15CB2}" presName="Name9" presStyleLbl="parChTrans1D2" presStyleIdx="1" presStyleCnt="3"/>
      <dgm:spPr/>
      <dgm:t>
        <a:bodyPr/>
        <a:lstStyle/>
        <a:p>
          <a:endParaRPr lang="it-IT"/>
        </a:p>
      </dgm:t>
    </dgm:pt>
    <dgm:pt modelId="{A453B5BC-4A84-4570-8525-CC3B3ADB5807}" type="pres">
      <dgm:prSet presAssocID="{FC6DF3BA-9683-40FD-9B90-D9D826E15CB2}" presName="connTx" presStyleLbl="parChTrans1D2" presStyleIdx="1" presStyleCnt="3"/>
      <dgm:spPr/>
      <dgm:t>
        <a:bodyPr/>
        <a:lstStyle/>
        <a:p>
          <a:endParaRPr lang="it-IT"/>
        </a:p>
      </dgm:t>
    </dgm:pt>
    <dgm:pt modelId="{EA8F0485-CAA3-4D4C-A46B-D154FF505347}" type="pres">
      <dgm:prSet presAssocID="{8386011A-D7C9-493A-BD89-A776D7F69E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9F9360-135A-4A57-8520-2A7CFA9A7D6B}" type="pres">
      <dgm:prSet presAssocID="{741CD0A3-9F8D-4884-8790-A0D99E4DF209}" presName="Name9" presStyleLbl="parChTrans1D2" presStyleIdx="2" presStyleCnt="3"/>
      <dgm:spPr/>
      <dgm:t>
        <a:bodyPr/>
        <a:lstStyle/>
        <a:p>
          <a:endParaRPr lang="it-IT"/>
        </a:p>
      </dgm:t>
    </dgm:pt>
    <dgm:pt modelId="{62AFF385-CA0C-44FC-9F24-315980EBCC9F}" type="pres">
      <dgm:prSet presAssocID="{741CD0A3-9F8D-4884-8790-A0D99E4DF209}" presName="connTx" presStyleLbl="parChTrans1D2" presStyleIdx="2" presStyleCnt="3"/>
      <dgm:spPr/>
      <dgm:t>
        <a:bodyPr/>
        <a:lstStyle/>
        <a:p>
          <a:endParaRPr lang="it-IT"/>
        </a:p>
      </dgm:t>
    </dgm:pt>
    <dgm:pt modelId="{7D53AC94-C9F8-4F1B-B9EA-B38DB66F15DF}" type="pres">
      <dgm:prSet presAssocID="{415682D3-6DDA-434E-B7D2-D6EA839D4A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D0067AD-89A5-4349-8CB1-497D248B99DB}" type="presOf" srcId="{FC6DF3BA-9683-40FD-9B90-D9D826E15CB2}" destId="{A453B5BC-4A84-4570-8525-CC3B3ADB5807}" srcOrd="1" destOrd="0" presId="urn:microsoft.com/office/officeart/2005/8/layout/radial1"/>
    <dgm:cxn modelId="{01D5902B-116D-4731-84AA-82D211E8DC69}" type="presOf" srcId="{FC6DF3BA-9683-40FD-9B90-D9D826E15CB2}" destId="{887BBFEB-8168-4499-9146-B942EDBF961E}" srcOrd="0" destOrd="0" presId="urn:microsoft.com/office/officeart/2005/8/layout/radial1"/>
    <dgm:cxn modelId="{97F6FB8C-E2BF-4537-A422-922044239CF5}" srcId="{9A72E188-605A-4512-8DB8-48B164B1BBD8}" destId="{F42C7720-2DE6-4AC8-AAFD-A1E0514E1E38}" srcOrd="0" destOrd="0" parTransId="{5054089D-B439-4FAA-A74C-76E6CABC7DD6}" sibTransId="{AB9878D5-7283-4B19-AF0D-9C974ED599A9}"/>
    <dgm:cxn modelId="{F8E2F095-1E7A-46E6-AC4D-3ABF184C5A52}" type="presOf" srcId="{CCBECC31-8C3D-4488-A548-B68E031548DE}" destId="{F879329A-3C55-40DF-8C3C-D32B2794A4C3}" srcOrd="1" destOrd="0" presId="urn:microsoft.com/office/officeart/2005/8/layout/radial1"/>
    <dgm:cxn modelId="{3867E310-B6DF-4B29-B6A6-97826C6F9935}" srcId="{F42C7720-2DE6-4AC8-AAFD-A1E0514E1E38}" destId="{8386011A-D7C9-493A-BD89-A776D7F69E4F}" srcOrd="1" destOrd="0" parTransId="{FC6DF3BA-9683-40FD-9B90-D9D826E15CB2}" sibTransId="{CD588A31-C8A0-477B-AC14-8FA3FDA507CC}"/>
    <dgm:cxn modelId="{61B95F56-040D-4B03-B994-45646D422085}" type="presOf" srcId="{E373B927-8622-47A7-B8DC-E8F98D6F4605}" destId="{3255B73B-3896-4243-912D-F12F80253B72}" srcOrd="0" destOrd="0" presId="urn:microsoft.com/office/officeart/2005/8/layout/radial1"/>
    <dgm:cxn modelId="{218054C7-6BF5-41ED-A190-0AE0AAC52F40}" type="presOf" srcId="{F42C7720-2DE6-4AC8-AAFD-A1E0514E1E38}" destId="{0F49CBB0-58E1-4C4B-8E9C-E5960E1FBAC0}" srcOrd="0" destOrd="0" presId="urn:microsoft.com/office/officeart/2005/8/layout/radial1"/>
    <dgm:cxn modelId="{F6B89731-4446-49D1-BAA1-3027AA732302}" type="presOf" srcId="{741CD0A3-9F8D-4884-8790-A0D99E4DF209}" destId="{D49F9360-135A-4A57-8520-2A7CFA9A7D6B}" srcOrd="0" destOrd="0" presId="urn:microsoft.com/office/officeart/2005/8/layout/radial1"/>
    <dgm:cxn modelId="{9F016970-08A4-41E9-ADE9-1C98A4541EC0}" type="presOf" srcId="{741CD0A3-9F8D-4884-8790-A0D99E4DF209}" destId="{62AFF385-CA0C-44FC-9F24-315980EBCC9F}" srcOrd="1" destOrd="0" presId="urn:microsoft.com/office/officeart/2005/8/layout/radial1"/>
    <dgm:cxn modelId="{B6FAE591-B84D-4CE3-9354-B38947042DA0}" type="presOf" srcId="{9A72E188-605A-4512-8DB8-48B164B1BBD8}" destId="{6F9F1401-B8C1-4F1B-AAEF-1A20A0676C86}" srcOrd="0" destOrd="0" presId="urn:microsoft.com/office/officeart/2005/8/layout/radial1"/>
    <dgm:cxn modelId="{4BA9906D-6EB4-4BDD-A347-1387E39E95A5}" type="presOf" srcId="{415682D3-6DDA-434E-B7D2-D6EA839D4A72}" destId="{7D53AC94-C9F8-4F1B-B9EA-B38DB66F15DF}" srcOrd="0" destOrd="0" presId="urn:microsoft.com/office/officeart/2005/8/layout/radial1"/>
    <dgm:cxn modelId="{7AB5595E-C4CC-4141-A840-F28EAEA4A820}" type="presOf" srcId="{8386011A-D7C9-493A-BD89-A776D7F69E4F}" destId="{EA8F0485-CAA3-4D4C-A46B-D154FF505347}" srcOrd="0" destOrd="0" presId="urn:microsoft.com/office/officeart/2005/8/layout/radial1"/>
    <dgm:cxn modelId="{147C193B-69F4-4898-9D7D-5AF4C3AA95C8}" srcId="{F42C7720-2DE6-4AC8-AAFD-A1E0514E1E38}" destId="{E373B927-8622-47A7-B8DC-E8F98D6F4605}" srcOrd="0" destOrd="0" parTransId="{CCBECC31-8C3D-4488-A548-B68E031548DE}" sibTransId="{39A4E331-AE48-4DCB-8BF9-3817B55FD449}"/>
    <dgm:cxn modelId="{9461BB9B-586C-47E4-9271-77236AF36DC5}" srcId="{F42C7720-2DE6-4AC8-AAFD-A1E0514E1E38}" destId="{415682D3-6DDA-434E-B7D2-D6EA839D4A72}" srcOrd="2" destOrd="0" parTransId="{741CD0A3-9F8D-4884-8790-A0D99E4DF209}" sibTransId="{EA80E92A-F0C3-4F99-B953-829C8C1C7244}"/>
    <dgm:cxn modelId="{FA18A12E-46DF-48A6-AB8A-E4E261B16FC4}" type="presOf" srcId="{CCBECC31-8C3D-4488-A548-B68E031548DE}" destId="{97CC3E0F-20A2-4CCD-A236-3BF87D0BB90B}" srcOrd="0" destOrd="0" presId="urn:microsoft.com/office/officeart/2005/8/layout/radial1"/>
    <dgm:cxn modelId="{BB03906C-7464-492D-A94B-D34FFD70C234}" type="presParOf" srcId="{6F9F1401-B8C1-4F1B-AAEF-1A20A0676C86}" destId="{0F49CBB0-58E1-4C4B-8E9C-E5960E1FBAC0}" srcOrd="0" destOrd="0" presId="urn:microsoft.com/office/officeart/2005/8/layout/radial1"/>
    <dgm:cxn modelId="{C4690297-5D3D-4155-A77B-7020C22698C6}" type="presParOf" srcId="{6F9F1401-B8C1-4F1B-AAEF-1A20A0676C86}" destId="{97CC3E0F-20A2-4CCD-A236-3BF87D0BB90B}" srcOrd="1" destOrd="0" presId="urn:microsoft.com/office/officeart/2005/8/layout/radial1"/>
    <dgm:cxn modelId="{6EE45245-138A-4E28-8854-C5D493E3F463}" type="presParOf" srcId="{97CC3E0F-20A2-4CCD-A236-3BF87D0BB90B}" destId="{F879329A-3C55-40DF-8C3C-D32B2794A4C3}" srcOrd="0" destOrd="0" presId="urn:microsoft.com/office/officeart/2005/8/layout/radial1"/>
    <dgm:cxn modelId="{215FA554-06B8-4E53-B045-171A64FFD8A6}" type="presParOf" srcId="{6F9F1401-B8C1-4F1B-AAEF-1A20A0676C86}" destId="{3255B73B-3896-4243-912D-F12F80253B72}" srcOrd="2" destOrd="0" presId="urn:microsoft.com/office/officeart/2005/8/layout/radial1"/>
    <dgm:cxn modelId="{27DE1798-BEE0-463C-8369-871728C3BCA1}" type="presParOf" srcId="{6F9F1401-B8C1-4F1B-AAEF-1A20A0676C86}" destId="{887BBFEB-8168-4499-9146-B942EDBF961E}" srcOrd="3" destOrd="0" presId="urn:microsoft.com/office/officeart/2005/8/layout/radial1"/>
    <dgm:cxn modelId="{0FC7EB45-8F6C-4EA8-8C0A-607D76401C49}" type="presParOf" srcId="{887BBFEB-8168-4499-9146-B942EDBF961E}" destId="{A453B5BC-4A84-4570-8525-CC3B3ADB5807}" srcOrd="0" destOrd="0" presId="urn:microsoft.com/office/officeart/2005/8/layout/radial1"/>
    <dgm:cxn modelId="{CB9DE1C5-ACC6-47A5-8A2A-3794CCCD7BC2}" type="presParOf" srcId="{6F9F1401-B8C1-4F1B-AAEF-1A20A0676C86}" destId="{EA8F0485-CAA3-4D4C-A46B-D154FF505347}" srcOrd="4" destOrd="0" presId="urn:microsoft.com/office/officeart/2005/8/layout/radial1"/>
    <dgm:cxn modelId="{A3C20A51-E306-4C84-AD57-5F03FBB54532}" type="presParOf" srcId="{6F9F1401-B8C1-4F1B-AAEF-1A20A0676C86}" destId="{D49F9360-135A-4A57-8520-2A7CFA9A7D6B}" srcOrd="5" destOrd="0" presId="urn:microsoft.com/office/officeart/2005/8/layout/radial1"/>
    <dgm:cxn modelId="{8C2FA25E-38A4-4865-8354-4773CC3A44A3}" type="presParOf" srcId="{D49F9360-135A-4A57-8520-2A7CFA9A7D6B}" destId="{62AFF385-CA0C-44FC-9F24-315980EBCC9F}" srcOrd="0" destOrd="0" presId="urn:microsoft.com/office/officeart/2005/8/layout/radial1"/>
    <dgm:cxn modelId="{809FB4FB-8914-49A0-8978-FAB8B76DAE76}" type="presParOf" srcId="{6F9F1401-B8C1-4F1B-AAEF-1A20A0676C86}" destId="{7D53AC94-C9F8-4F1B-B9EA-B38DB66F15DF}" srcOrd="6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72E188-605A-4512-8DB8-48B164B1BBD8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42C7720-2DE6-4AC8-AAFD-A1E0514E1E38}">
      <dgm:prSet phldrT="[Testo]" custT="1"/>
      <dgm:spPr/>
      <dgm:t>
        <a:bodyPr/>
        <a:lstStyle/>
        <a:p>
          <a:r>
            <a:rPr lang="it-IT" sz="1600" b="1" dirty="0" smtClean="0">
              <a:latin typeface="Comic Sans MS" pitchFamily="66" charset="0"/>
            </a:rPr>
            <a:t>VERB TO BE</a:t>
          </a:r>
          <a:endParaRPr lang="it-IT" sz="1600" b="1" dirty="0">
            <a:latin typeface="Comic Sans MS" pitchFamily="66" charset="0"/>
          </a:endParaRPr>
        </a:p>
      </dgm:t>
    </dgm:pt>
    <dgm:pt modelId="{5054089D-B439-4FAA-A74C-76E6CABC7DD6}" type="parTrans" cxnId="{97F6FB8C-E2BF-4537-A422-922044239CF5}">
      <dgm:prSet/>
      <dgm:spPr/>
      <dgm:t>
        <a:bodyPr/>
        <a:lstStyle/>
        <a:p>
          <a:endParaRPr lang="it-IT"/>
        </a:p>
      </dgm:t>
    </dgm:pt>
    <dgm:pt modelId="{AB9878D5-7283-4B19-AF0D-9C974ED599A9}" type="sibTrans" cxnId="{97F6FB8C-E2BF-4537-A422-922044239CF5}">
      <dgm:prSet/>
      <dgm:spPr/>
      <dgm:t>
        <a:bodyPr/>
        <a:lstStyle/>
        <a:p>
          <a:endParaRPr lang="it-IT"/>
        </a:p>
      </dgm:t>
    </dgm:pt>
    <dgm:pt modelId="{E373B927-8622-47A7-B8DC-E8F98D6F460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POSITIVE</a:t>
          </a:r>
          <a:endParaRPr lang="it-IT" sz="900" b="1" dirty="0">
            <a:latin typeface="Comic Sans MS" pitchFamily="66" charset="0"/>
          </a:endParaRPr>
        </a:p>
      </dgm:t>
    </dgm:pt>
    <dgm:pt modelId="{CCBECC31-8C3D-4488-A548-B68E031548DE}" type="parTrans" cxnId="{147C193B-69F4-4898-9D7D-5AF4C3AA95C8}">
      <dgm:prSet/>
      <dgm:spPr/>
      <dgm:t>
        <a:bodyPr/>
        <a:lstStyle/>
        <a:p>
          <a:endParaRPr lang="it-IT"/>
        </a:p>
      </dgm:t>
    </dgm:pt>
    <dgm:pt modelId="{39A4E331-AE48-4DCB-8BF9-3817B55FD449}" type="sibTrans" cxnId="{147C193B-69F4-4898-9D7D-5AF4C3AA95C8}">
      <dgm:prSet/>
      <dgm:spPr/>
      <dgm:t>
        <a:bodyPr/>
        <a:lstStyle/>
        <a:p>
          <a:endParaRPr lang="it-IT"/>
        </a:p>
      </dgm:t>
    </dgm:pt>
    <dgm:pt modelId="{8386011A-D7C9-493A-BD89-A776D7F69E4F}">
      <dgm:prSet phldrT="[Tes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2" action="ppaction://hlinksldjump"/>
            </a:rPr>
            <a:t>NEGATIVE</a:t>
          </a:r>
          <a:endParaRPr lang="it-IT" sz="900" b="1" dirty="0">
            <a:latin typeface="Comic Sans MS" pitchFamily="66" charset="0"/>
          </a:endParaRPr>
        </a:p>
      </dgm:t>
    </dgm:pt>
    <dgm:pt modelId="{FC6DF3BA-9683-40FD-9B90-D9D826E15CB2}" type="parTrans" cxnId="{3867E310-B6DF-4B29-B6A6-97826C6F9935}">
      <dgm:prSet/>
      <dgm:spPr/>
      <dgm:t>
        <a:bodyPr/>
        <a:lstStyle/>
        <a:p>
          <a:endParaRPr lang="it-IT"/>
        </a:p>
      </dgm:t>
    </dgm:pt>
    <dgm:pt modelId="{CD588A31-C8A0-477B-AC14-8FA3FDA507CC}" type="sibTrans" cxnId="{3867E310-B6DF-4B29-B6A6-97826C6F9935}">
      <dgm:prSet/>
      <dgm:spPr/>
      <dgm:t>
        <a:bodyPr/>
        <a:lstStyle/>
        <a:p>
          <a:endParaRPr lang="it-IT"/>
        </a:p>
      </dgm:t>
    </dgm:pt>
    <dgm:pt modelId="{415682D3-6DDA-434E-B7D2-D6EA839D4A72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700" b="1" u="sng" dirty="0" smtClean="0">
              <a:solidFill>
                <a:schemeClr val="tx1"/>
              </a:solidFill>
              <a:latin typeface="Comic Sans MS" pitchFamily="66" charset="0"/>
            </a:rPr>
            <a:t>INTERROGATIVE</a:t>
          </a:r>
          <a:endParaRPr lang="it-IT" sz="700" b="1" u="sng" dirty="0">
            <a:solidFill>
              <a:schemeClr val="tx1"/>
            </a:solidFill>
            <a:latin typeface="Comic Sans MS" pitchFamily="66" charset="0"/>
          </a:endParaRPr>
        </a:p>
      </dgm:t>
    </dgm:pt>
    <dgm:pt modelId="{741CD0A3-9F8D-4884-8790-A0D99E4DF209}" type="parTrans" cxnId="{9461BB9B-586C-47E4-9271-77236AF36DC5}">
      <dgm:prSet/>
      <dgm:spPr/>
      <dgm:t>
        <a:bodyPr/>
        <a:lstStyle/>
        <a:p>
          <a:endParaRPr lang="it-IT"/>
        </a:p>
      </dgm:t>
    </dgm:pt>
    <dgm:pt modelId="{EA80E92A-F0C3-4F99-B953-829C8C1C7244}" type="sibTrans" cxnId="{9461BB9B-586C-47E4-9271-77236AF36DC5}">
      <dgm:prSet/>
      <dgm:spPr/>
      <dgm:t>
        <a:bodyPr/>
        <a:lstStyle/>
        <a:p>
          <a:endParaRPr lang="it-IT"/>
        </a:p>
      </dgm:t>
    </dgm:pt>
    <dgm:pt modelId="{6F9F1401-B8C1-4F1B-AAEF-1A20A0676C86}" type="pres">
      <dgm:prSet presAssocID="{9A72E188-605A-4512-8DB8-48B164B1BB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49CBB0-58E1-4C4B-8E9C-E5960E1FBAC0}" type="pres">
      <dgm:prSet presAssocID="{F42C7720-2DE6-4AC8-AAFD-A1E0514E1E38}" presName="centerShape" presStyleLbl="node0" presStyleIdx="0" presStyleCnt="1"/>
      <dgm:spPr/>
      <dgm:t>
        <a:bodyPr/>
        <a:lstStyle/>
        <a:p>
          <a:endParaRPr lang="it-IT"/>
        </a:p>
      </dgm:t>
    </dgm:pt>
    <dgm:pt modelId="{97CC3E0F-20A2-4CCD-A236-3BF87D0BB90B}" type="pres">
      <dgm:prSet presAssocID="{CCBECC31-8C3D-4488-A548-B68E031548DE}" presName="Name9" presStyleLbl="parChTrans1D2" presStyleIdx="0" presStyleCnt="3"/>
      <dgm:spPr/>
      <dgm:t>
        <a:bodyPr/>
        <a:lstStyle/>
        <a:p>
          <a:endParaRPr lang="it-IT"/>
        </a:p>
      </dgm:t>
    </dgm:pt>
    <dgm:pt modelId="{F879329A-3C55-40DF-8C3C-D32B2794A4C3}" type="pres">
      <dgm:prSet presAssocID="{CCBECC31-8C3D-4488-A548-B68E031548DE}" presName="connTx" presStyleLbl="parChTrans1D2" presStyleIdx="0" presStyleCnt="3"/>
      <dgm:spPr/>
      <dgm:t>
        <a:bodyPr/>
        <a:lstStyle/>
        <a:p>
          <a:endParaRPr lang="it-IT"/>
        </a:p>
      </dgm:t>
    </dgm:pt>
    <dgm:pt modelId="{3255B73B-3896-4243-912D-F12F80253B72}" type="pres">
      <dgm:prSet presAssocID="{E373B927-8622-47A7-B8DC-E8F98D6F4605}" presName="node" presStyleLbl="node1" presStyleIdx="0" presStyleCnt="3" custRadScaleRad="98879" custRadScaleInc="421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7BBFEB-8168-4499-9146-B942EDBF961E}" type="pres">
      <dgm:prSet presAssocID="{FC6DF3BA-9683-40FD-9B90-D9D826E15CB2}" presName="Name9" presStyleLbl="parChTrans1D2" presStyleIdx="1" presStyleCnt="3"/>
      <dgm:spPr/>
      <dgm:t>
        <a:bodyPr/>
        <a:lstStyle/>
        <a:p>
          <a:endParaRPr lang="it-IT"/>
        </a:p>
      </dgm:t>
    </dgm:pt>
    <dgm:pt modelId="{A453B5BC-4A84-4570-8525-CC3B3ADB5807}" type="pres">
      <dgm:prSet presAssocID="{FC6DF3BA-9683-40FD-9B90-D9D826E15CB2}" presName="connTx" presStyleLbl="parChTrans1D2" presStyleIdx="1" presStyleCnt="3"/>
      <dgm:spPr/>
      <dgm:t>
        <a:bodyPr/>
        <a:lstStyle/>
        <a:p>
          <a:endParaRPr lang="it-IT"/>
        </a:p>
      </dgm:t>
    </dgm:pt>
    <dgm:pt modelId="{EA8F0485-CAA3-4D4C-A46B-D154FF505347}" type="pres">
      <dgm:prSet presAssocID="{8386011A-D7C9-493A-BD89-A776D7F69E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9F9360-135A-4A57-8520-2A7CFA9A7D6B}" type="pres">
      <dgm:prSet presAssocID="{741CD0A3-9F8D-4884-8790-A0D99E4DF209}" presName="Name9" presStyleLbl="parChTrans1D2" presStyleIdx="2" presStyleCnt="3"/>
      <dgm:spPr/>
      <dgm:t>
        <a:bodyPr/>
        <a:lstStyle/>
        <a:p>
          <a:endParaRPr lang="it-IT"/>
        </a:p>
      </dgm:t>
    </dgm:pt>
    <dgm:pt modelId="{62AFF385-CA0C-44FC-9F24-315980EBCC9F}" type="pres">
      <dgm:prSet presAssocID="{741CD0A3-9F8D-4884-8790-A0D99E4DF209}" presName="connTx" presStyleLbl="parChTrans1D2" presStyleIdx="2" presStyleCnt="3"/>
      <dgm:spPr/>
      <dgm:t>
        <a:bodyPr/>
        <a:lstStyle/>
        <a:p>
          <a:endParaRPr lang="it-IT"/>
        </a:p>
      </dgm:t>
    </dgm:pt>
    <dgm:pt modelId="{7D53AC94-C9F8-4F1B-B9EA-B38DB66F15DF}" type="pres">
      <dgm:prSet presAssocID="{415682D3-6DDA-434E-B7D2-D6EA839D4A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2E3F5F0-442C-408B-9BDA-D484A7C48081}" type="presOf" srcId="{E373B927-8622-47A7-B8DC-E8F98D6F4605}" destId="{3255B73B-3896-4243-912D-F12F80253B72}" srcOrd="0" destOrd="0" presId="urn:microsoft.com/office/officeart/2005/8/layout/radial1"/>
    <dgm:cxn modelId="{785F2634-8D89-43F9-9212-4269B95D301A}" type="presOf" srcId="{9A72E188-605A-4512-8DB8-48B164B1BBD8}" destId="{6F9F1401-B8C1-4F1B-AAEF-1A20A0676C86}" srcOrd="0" destOrd="0" presId="urn:microsoft.com/office/officeart/2005/8/layout/radial1"/>
    <dgm:cxn modelId="{99402B77-8E0F-41A1-8F10-ABB075DE7FCC}" type="presOf" srcId="{FC6DF3BA-9683-40FD-9B90-D9D826E15CB2}" destId="{887BBFEB-8168-4499-9146-B942EDBF961E}" srcOrd="0" destOrd="0" presId="urn:microsoft.com/office/officeart/2005/8/layout/radial1"/>
    <dgm:cxn modelId="{D5001BE6-2773-4863-AB37-D41425992150}" type="presOf" srcId="{8386011A-D7C9-493A-BD89-A776D7F69E4F}" destId="{EA8F0485-CAA3-4D4C-A46B-D154FF505347}" srcOrd="0" destOrd="0" presId="urn:microsoft.com/office/officeart/2005/8/layout/radial1"/>
    <dgm:cxn modelId="{F1180F7E-7185-499E-89F2-D260535527B6}" type="presOf" srcId="{741CD0A3-9F8D-4884-8790-A0D99E4DF209}" destId="{D49F9360-135A-4A57-8520-2A7CFA9A7D6B}" srcOrd="0" destOrd="0" presId="urn:microsoft.com/office/officeart/2005/8/layout/radial1"/>
    <dgm:cxn modelId="{7B66ABF7-A40D-48A3-A6FC-928F2B218D50}" type="presOf" srcId="{741CD0A3-9F8D-4884-8790-A0D99E4DF209}" destId="{62AFF385-CA0C-44FC-9F24-315980EBCC9F}" srcOrd="1" destOrd="0" presId="urn:microsoft.com/office/officeart/2005/8/layout/radial1"/>
    <dgm:cxn modelId="{97F6FB8C-E2BF-4537-A422-922044239CF5}" srcId="{9A72E188-605A-4512-8DB8-48B164B1BBD8}" destId="{F42C7720-2DE6-4AC8-AAFD-A1E0514E1E38}" srcOrd="0" destOrd="0" parTransId="{5054089D-B439-4FAA-A74C-76E6CABC7DD6}" sibTransId="{AB9878D5-7283-4B19-AF0D-9C974ED599A9}"/>
    <dgm:cxn modelId="{09150995-AF6B-46BE-944C-1EEC8263085D}" type="presOf" srcId="{CCBECC31-8C3D-4488-A548-B68E031548DE}" destId="{97CC3E0F-20A2-4CCD-A236-3BF87D0BB90B}" srcOrd="0" destOrd="0" presId="urn:microsoft.com/office/officeart/2005/8/layout/radial1"/>
    <dgm:cxn modelId="{011BDDB5-03E5-4C6B-9EC0-0E8904628DA9}" type="presOf" srcId="{CCBECC31-8C3D-4488-A548-B68E031548DE}" destId="{F879329A-3C55-40DF-8C3C-D32B2794A4C3}" srcOrd="1" destOrd="0" presId="urn:microsoft.com/office/officeart/2005/8/layout/radial1"/>
    <dgm:cxn modelId="{9461BB9B-586C-47E4-9271-77236AF36DC5}" srcId="{F42C7720-2DE6-4AC8-AAFD-A1E0514E1E38}" destId="{415682D3-6DDA-434E-B7D2-D6EA839D4A72}" srcOrd="2" destOrd="0" parTransId="{741CD0A3-9F8D-4884-8790-A0D99E4DF209}" sibTransId="{EA80E92A-F0C3-4F99-B953-829C8C1C7244}"/>
    <dgm:cxn modelId="{147C193B-69F4-4898-9D7D-5AF4C3AA95C8}" srcId="{F42C7720-2DE6-4AC8-AAFD-A1E0514E1E38}" destId="{E373B927-8622-47A7-B8DC-E8F98D6F4605}" srcOrd="0" destOrd="0" parTransId="{CCBECC31-8C3D-4488-A548-B68E031548DE}" sibTransId="{39A4E331-AE48-4DCB-8BF9-3817B55FD449}"/>
    <dgm:cxn modelId="{3867E310-B6DF-4B29-B6A6-97826C6F9935}" srcId="{F42C7720-2DE6-4AC8-AAFD-A1E0514E1E38}" destId="{8386011A-D7C9-493A-BD89-A776D7F69E4F}" srcOrd="1" destOrd="0" parTransId="{FC6DF3BA-9683-40FD-9B90-D9D826E15CB2}" sibTransId="{CD588A31-C8A0-477B-AC14-8FA3FDA507CC}"/>
    <dgm:cxn modelId="{930D20A6-5107-4556-AC16-0E0B0E6C4CE8}" type="presOf" srcId="{F42C7720-2DE6-4AC8-AAFD-A1E0514E1E38}" destId="{0F49CBB0-58E1-4C4B-8E9C-E5960E1FBAC0}" srcOrd="0" destOrd="0" presId="urn:microsoft.com/office/officeart/2005/8/layout/radial1"/>
    <dgm:cxn modelId="{7DB42A4E-DFD8-460D-A632-130BFA198673}" type="presOf" srcId="{FC6DF3BA-9683-40FD-9B90-D9D826E15CB2}" destId="{A453B5BC-4A84-4570-8525-CC3B3ADB5807}" srcOrd="1" destOrd="0" presId="urn:microsoft.com/office/officeart/2005/8/layout/radial1"/>
    <dgm:cxn modelId="{4BDCD1D2-2AFA-4CF4-9157-8B3CFCD7DCF8}" type="presOf" srcId="{415682D3-6DDA-434E-B7D2-D6EA839D4A72}" destId="{7D53AC94-C9F8-4F1B-B9EA-B38DB66F15DF}" srcOrd="0" destOrd="0" presId="urn:microsoft.com/office/officeart/2005/8/layout/radial1"/>
    <dgm:cxn modelId="{3D33E98C-AF9D-47F6-BB16-CA0D05088316}" type="presParOf" srcId="{6F9F1401-B8C1-4F1B-AAEF-1A20A0676C86}" destId="{0F49CBB0-58E1-4C4B-8E9C-E5960E1FBAC0}" srcOrd="0" destOrd="0" presId="urn:microsoft.com/office/officeart/2005/8/layout/radial1"/>
    <dgm:cxn modelId="{CFEFE543-E6B4-46AD-AADE-37A6B9F64C13}" type="presParOf" srcId="{6F9F1401-B8C1-4F1B-AAEF-1A20A0676C86}" destId="{97CC3E0F-20A2-4CCD-A236-3BF87D0BB90B}" srcOrd="1" destOrd="0" presId="urn:microsoft.com/office/officeart/2005/8/layout/radial1"/>
    <dgm:cxn modelId="{74B46591-FAA2-4EC4-8FA0-D45E68F58A36}" type="presParOf" srcId="{97CC3E0F-20A2-4CCD-A236-3BF87D0BB90B}" destId="{F879329A-3C55-40DF-8C3C-D32B2794A4C3}" srcOrd="0" destOrd="0" presId="urn:microsoft.com/office/officeart/2005/8/layout/radial1"/>
    <dgm:cxn modelId="{4AC33E91-947C-406E-9564-BD2042B69C2C}" type="presParOf" srcId="{6F9F1401-B8C1-4F1B-AAEF-1A20A0676C86}" destId="{3255B73B-3896-4243-912D-F12F80253B72}" srcOrd="2" destOrd="0" presId="urn:microsoft.com/office/officeart/2005/8/layout/radial1"/>
    <dgm:cxn modelId="{48AC0CCD-2175-4F0B-8F61-B25BB84C396B}" type="presParOf" srcId="{6F9F1401-B8C1-4F1B-AAEF-1A20A0676C86}" destId="{887BBFEB-8168-4499-9146-B942EDBF961E}" srcOrd="3" destOrd="0" presId="urn:microsoft.com/office/officeart/2005/8/layout/radial1"/>
    <dgm:cxn modelId="{605AA86F-D9E5-4AFD-B30D-C2C36908C10D}" type="presParOf" srcId="{887BBFEB-8168-4499-9146-B942EDBF961E}" destId="{A453B5BC-4A84-4570-8525-CC3B3ADB5807}" srcOrd="0" destOrd="0" presId="urn:microsoft.com/office/officeart/2005/8/layout/radial1"/>
    <dgm:cxn modelId="{105E4798-DD24-4677-8532-BF5865F3FDD4}" type="presParOf" srcId="{6F9F1401-B8C1-4F1B-AAEF-1A20A0676C86}" destId="{EA8F0485-CAA3-4D4C-A46B-D154FF505347}" srcOrd="4" destOrd="0" presId="urn:microsoft.com/office/officeart/2005/8/layout/radial1"/>
    <dgm:cxn modelId="{9850A8CA-3F15-4C1D-982B-EC899B12F032}" type="presParOf" srcId="{6F9F1401-B8C1-4F1B-AAEF-1A20A0676C86}" destId="{D49F9360-135A-4A57-8520-2A7CFA9A7D6B}" srcOrd="5" destOrd="0" presId="urn:microsoft.com/office/officeart/2005/8/layout/radial1"/>
    <dgm:cxn modelId="{34781A2A-7FB2-466F-8FCA-C55D280F1B5F}" type="presParOf" srcId="{D49F9360-135A-4A57-8520-2A7CFA9A7D6B}" destId="{62AFF385-CA0C-44FC-9F24-315980EBCC9F}" srcOrd="0" destOrd="0" presId="urn:microsoft.com/office/officeart/2005/8/layout/radial1"/>
    <dgm:cxn modelId="{ABA35F49-7E46-4195-A5C3-ED68F76C3678}" type="presParOf" srcId="{6F9F1401-B8C1-4F1B-AAEF-1A20A0676C86}" destId="{7D53AC94-C9F8-4F1B-B9EA-B38DB66F15DF}" srcOrd="6" destOrd="0" presId="urn:microsoft.com/office/officeart/2005/8/layout/radial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72E188-605A-4512-8DB8-48B164B1BBD8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42C7720-2DE6-4AC8-AAFD-A1E0514E1E38}">
      <dgm:prSet phldrT="[Testo]" custT="1"/>
      <dgm:spPr/>
      <dgm:t>
        <a:bodyPr/>
        <a:lstStyle/>
        <a:p>
          <a:r>
            <a:rPr lang="it-IT" sz="1600" b="1" dirty="0" smtClean="0">
              <a:latin typeface="Comic Sans MS" pitchFamily="66" charset="0"/>
            </a:rPr>
            <a:t>VERB TO BE</a:t>
          </a:r>
          <a:endParaRPr lang="it-IT" sz="1600" b="1" dirty="0">
            <a:latin typeface="Comic Sans MS" pitchFamily="66" charset="0"/>
          </a:endParaRPr>
        </a:p>
      </dgm:t>
    </dgm:pt>
    <dgm:pt modelId="{5054089D-B439-4FAA-A74C-76E6CABC7DD6}" type="parTrans" cxnId="{97F6FB8C-E2BF-4537-A422-922044239CF5}">
      <dgm:prSet/>
      <dgm:spPr/>
      <dgm:t>
        <a:bodyPr/>
        <a:lstStyle/>
        <a:p>
          <a:endParaRPr lang="it-IT"/>
        </a:p>
      </dgm:t>
    </dgm:pt>
    <dgm:pt modelId="{AB9878D5-7283-4B19-AF0D-9C974ED599A9}" type="sibTrans" cxnId="{97F6FB8C-E2BF-4537-A422-922044239CF5}">
      <dgm:prSet/>
      <dgm:spPr/>
      <dgm:t>
        <a:bodyPr/>
        <a:lstStyle/>
        <a:p>
          <a:endParaRPr lang="it-IT"/>
        </a:p>
      </dgm:t>
    </dgm:pt>
    <dgm:pt modelId="{E373B927-8622-47A7-B8DC-E8F98D6F460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POSITIVE</a:t>
          </a:r>
          <a:endParaRPr lang="it-IT" sz="900" b="1" dirty="0">
            <a:latin typeface="Comic Sans MS" pitchFamily="66" charset="0"/>
          </a:endParaRPr>
        </a:p>
      </dgm:t>
    </dgm:pt>
    <dgm:pt modelId="{CCBECC31-8C3D-4488-A548-B68E031548DE}" type="parTrans" cxnId="{147C193B-69F4-4898-9D7D-5AF4C3AA95C8}">
      <dgm:prSet/>
      <dgm:spPr/>
      <dgm:t>
        <a:bodyPr/>
        <a:lstStyle/>
        <a:p>
          <a:endParaRPr lang="it-IT"/>
        </a:p>
      </dgm:t>
    </dgm:pt>
    <dgm:pt modelId="{39A4E331-AE48-4DCB-8BF9-3817B55FD449}" type="sibTrans" cxnId="{147C193B-69F4-4898-9D7D-5AF4C3AA95C8}">
      <dgm:prSet/>
      <dgm:spPr/>
      <dgm:t>
        <a:bodyPr/>
        <a:lstStyle/>
        <a:p>
          <a:endParaRPr lang="it-IT"/>
        </a:p>
      </dgm:t>
    </dgm:pt>
    <dgm:pt modelId="{8386011A-D7C9-493A-BD89-A776D7F69E4F}">
      <dgm:prSet phldrT="[Tes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NEGATIVE</a:t>
          </a:r>
          <a:endParaRPr lang="it-IT" sz="900" b="1" dirty="0">
            <a:latin typeface="Comic Sans MS" pitchFamily="66" charset="0"/>
          </a:endParaRPr>
        </a:p>
      </dgm:t>
    </dgm:pt>
    <dgm:pt modelId="{FC6DF3BA-9683-40FD-9B90-D9D826E15CB2}" type="parTrans" cxnId="{3867E310-B6DF-4B29-B6A6-97826C6F9935}">
      <dgm:prSet/>
      <dgm:spPr/>
      <dgm:t>
        <a:bodyPr/>
        <a:lstStyle/>
        <a:p>
          <a:endParaRPr lang="it-IT"/>
        </a:p>
      </dgm:t>
    </dgm:pt>
    <dgm:pt modelId="{CD588A31-C8A0-477B-AC14-8FA3FDA507CC}" type="sibTrans" cxnId="{3867E310-B6DF-4B29-B6A6-97826C6F9935}">
      <dgm:prSet/>
      <dgm:spPr/>
      <dgm:t>
        <a:bodyPr/>
        <a:lstStyle/>
        <a:p>
          <a:endParaRPr lang="it-IT"/>
        </a:p>
      </dgm:t>
    </dgm:pt>
    <dgm:pt modelId="{415682D3-6DDA-434E-B7D2-D6EA839D4A72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700" b="1" dirty="0" smtClean="0">
              <a:solidFill>
                <a:schemeClr val="tx1"/>
              </a:solidFill>
              <a:latin typeface="Comic Sans MS" pitchFamily="66" charset="0"/>
              <a:hlinkClick xmlns:r="http://schemas.openxmlformats.org/officeDocument/2006/relationships" r:id="rId2" action="ppaction://hlinksldjump"/>
            </a:rPr>
            <a:t>INTERROGATIVE</a:t>
          </a:r>
          <a:endParaRPr lang="it-IT" sz="7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41CD0A3-9F8D-4884-8790-A0D99E4DF209}" type="parTrans" cxnId="{9461BB9B-586C-47E4-9271-77236AF36DC5}">
      <dgm:prSet/>
      <dgm:spPr/>
      <dgm:t>
        <a:bodyPr/>
        <a:lstStyle/>
        <a:p>
          <a:endParaRPr lang="it-IT"/>
        </a:p>
      </dgm:t>
    </dgm:pt>
    <dgm:pt modelId="{EA80E92A-F0C3-4F99-B953-829C8C1C7244}" type="sibTrans" cxnId="{9461BB9B-586C-47E4-9271-77236AF36DC5}">
      <dgm:prSet/>
      <dgm:spPr/>
      <dgm:t>
        <a:bodyPr/>
        <a:lstStyle/>
        <a:p>
          <a:endParaRPr lang="it-IT"/>
        </a:p>
      </dgm:t>
    </dgm:pt>
    <dgm:pt modelId="{6F9F1401-B8C1-4F1B-AAEF-1A20A0676C86}" type="pres">
      <dgm:prSet presAssocID="{9A72E188-605A-4512-8DB8-48B164B1BB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49CBB0-58E1-4C4B-8E9C-E5960E1FBAC0}" type="pres">
      <dgm:prSet presAssocID="{F42C7720-2DE6-4AC8-AAFD-A1E0514E1E38}" presName="centerShape" presStyleLbl="node0" presStyleIdx="0" presStyleCnt="1"/>
      <dgm:spPr/>
      <dgm:t>
        <a:bodyPr/>
        <a:lstStyle/>
        <a:p>
          <a:endParaRPr lang="it-IT"/>
        </a:p>
      </dgm:t>
    </dgm:pt>
    <dgm:pt modelId="{97CC3E0F-20A2-4CCD-A236-3BF87D0BB90B}" type="pres">
      <dgm:prSet presAssocID="{CCBECC31-8C3D-4488-A548-B68E031548DE}" presName="Name9" presStyleLbl="parChTrans1D2" presStyleIdx="0" presStyleCnt="3"/>
      <dgm:spPr/>
      <dgm:t>
        <a:bodyPr/>
        <a:lstStyle/>
        <a:p>
          <a:endParaRPr lang="it-IT"/>
        </a:p>
      </dgm:t>
    </dgm:pt>
    <dgm:pt modelId="{F879329A-3C55-40DF-8C3C-D32B2794A4C3}" type="pres">
      <dgm:prSet presAssocID="{CCBECC31-8C3D-4488-A548-B68E031548DE}" presName="connTx" presStyleLbl="parChTrans1D2" presStyleIdx="0" presStyleCnt="3"/>
      <dgm:spPr/>
      <dgm:t>
        <a:bodyPr/>
        <a:lstStyle/>
        <a:p>
          <a:endParaRPr lang="it-IT"/>
        </a:p>
      </dgm:t>
    </dgm:pt>
    <dgm:pt modelId="{3255B73B-3896-4243-912D-F12F80253B72}" type="pres">
      <dgm:prSet presAssocID="{E373B927-8622-47A7-B8DC-E8F98D6F4605}" presName="node" presStyleLbl="node1" presStyleIdx="0" presStyleCnt="3" custRadScaleRad="98879" custRadScaleInc="421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7BBFEB-8168-4499-9146-B942EDBF961E}" type="pres">
      <dgm:prSet presAssocID="{FC6DF3BA-9683-40FD-9B90-D9D826E15CB2}" presName="Name9" presStyleLbl="parChTrans1D2" presStyleIdx="1" presStyleCnt="3"/>
      <dgm:spPr/>
      <dgm:t>
        <a:bodyPr/>
        <a:lstStyle/>
        <a:p>
          <a:endParaRPr lang="it-IT"/>
        </a:p>
      </dgm:t>
    </dgm:pt>
    <dgm:pt modelId="{A453B5BC-4A84-4570-8525-CC3B3ADB5807}" type="pres">
      <dgm:prSet presAssocID="{FC6DF3BA-9683-40FD-9B90-D9D826E15CB2}" presName="connTx" presStyleLbl="parChTrans1D2" presStyleIdx="1" presStyleCnt="3"/>
      <dgm:spPr/>
      <dgm:t>
        <a:bodyPr/>
        <a:lstStyle/>
        <a:p>
          <a:endParaRPr lang="it-IT"/>
        </a:p>
      </dgm:t>
    </dgm:pt>
    <dgm:pt modelId="{EA8F0485-CAA3-4D4C-A46B-D154FF505347}" type="pres">
      <dgm:prSet presAssocID="{8386011A-D7C9-493A-BD89-A776D7F69E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9F9360-135A-4A57-8520-2A7CFA9A7D6B}" type="pres">
      <dgm:prSet presAssocID="{741CD0A3-9F8D-4884-8790-A0D99E4DF209}" presName="Name9" presStyleLbl="parChTrans1D2" presStyleIdx="2" presStyleCnt="3"/>
      <dgm:spPr/>
      <dgm:t>
        <a:bodyPr/>
        <a:lstStyle/>
        <a:p>
          <a:endParaRPr lang="it-IT"/>
        </a:p>
      </dgm:t>
    </dgm:pt>
    <dgm:pt modelId="{62AFF385-CA0C-44FC-9F24-315980EBCC9F}" type="pres">
      <dgm:prSet presAssocID="{741CD0A3-9F8D-4884-8790-A0D99E4DF209}" presName="connTx" presStyleLbl="parChTrans1D2" presStyleIdx="2" presStyleCnt="3"/>
      <dgm:spPr/>
      <dgm:t>
        <a:bodyPr/>
        <a:lstStyle/>
        <a:p>
          <a:endParaRPr lang="it-IT"/>
        </a:p>
      </dgm:t>
    </dgm:pt>
    <dgm:pt modelId="{7D53AC94-C9F8-4F1B-B9EA-B38DB66F15DF}" type="pres">
      <dgm:prSet presAssocID="{415682D3-6DDA-434E-B7D2-D6EA839D4A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5D831D4-BAF4-4528-BB8A-D872E8E1DF64}" type="presOf" srcId="{741CD0A3-9F8D-4884-8790-A0D99E4DF209}" destId="{D49F9360-135A-4A57-8520-2A7CFA9A7D6B}" srcOrd="0" destOrd="0" presId="urn:microsoft.com/office/officeart/2005/8/layout/radial1"/>
    <dgm:cxn modelId="{EF3C65E3-03D5-46A1-A993-14C6666F8862}" type="presOf" srcId="{CCBECC31-8C3D-4488-A548-B68E031548DE}" destId="{97CC3E0F-20A2-4CCD-A236-3BF87D0BB90B}" srcOrd="0" destOrd="0" presId="urn:microsoft.com/office/officeart/2005/8/layout/radial1"/>
    <dgm:cxn modelId="{6947C913-BEC7-49C1-937E-93CD63ED8E44}" type="presOf" srcId="{8386011A-D7C9-493A-BD89-A776D7F69E4F}" destId="{EA8F0485-CAA3-4D4C-A46B-D154FF505347}" srcOrd="0" destOrd="0" presId="urn:microsoft.com/office/officeart/2005/8/layout/radial1"/>
    <dgm:cxn modelId="{C849EF0F-C1F6-459E-BBA3-43D6D58693BA}" type="presOf" srcId="{F42C7720-2DE6-4AC8-AAFD-A1E0514E1E38}" destId="{0F49CBB0-58E1-4C4B-8E9C-E5960E1FBAC0}" srcOrd="0" destOrd="0" presId="urn:microsoft.com/office/officeart/2005/8/layout/radial1"/>
    <dgm:cxn modelId="{A0F8C864-1977-43FB-96FA-3AC0A8A37BC4}" type="presOf" srcId="{CCBECC31-8C3D-4488-A548-B68E031548DE}" destId="{F879329A-3C55-40DF-8C3C-D32B2794A4C3}" srcOrd="1" destOrd="0" presId="urn:microsoft.com/office/officeart/2005/8/layout/radial1"/>
    <dgm:cxn modelId="{3353849B-B5D6-46E6-AFA9-5E26215A61DC}" type="presOf" srcId="{415682D3-6DDA-434E-B7D2-D6EA839D4A72}" destId="{7D53AC94-C9F8-4F1B-B9EA-B38DB66F15DF}" srcOrd="0" destOrd="0" presId="urn:microsoft.com/office/officeart/2005/8/layout/radial1"/>
    <dgm:cxn modelId="{97F6FB8C-E2BF-4537-A422-922044239CF5}" srcId="{9A72E188-605A-4512-8DB8-48B164B1BBD8}" destId="{F42C7720-2DE6-4AC8-AAFD-A1E0514E1E38}" srcOrd="0" destOrd="0" parTransId="{5054089D-B439-4FAA-A74C-76E6CABC7DD6}" sibTransId="{AB9878D5-7283-4B19-AF0D-9C974ED599A9}"/>
    <dgm:cxn modelId="{3867E310-B6DF-4B29-B6A6-97826C6F9935}" srcId="{F42C7720-2DE6-4AC8-AAFD-A1E0514E1E38}" destId="{8386011A-D7C9-493A-BD89-A776D7F69E4F}" srcOrd="1" destOrd="0" parTransId="{FC6DF3BA-9683-40FD-9B90-D9D826E15CB2}" sibTransId="{CD588A31-C8A0-477B-AC14-8FA3FDA507CC}"/>
    <dgm:cxn modelId="{C156548F-5D99-4F3C-9CD7-0F9F392FBD36}" type="presOf" srcId="{FC6DF3BA-9683-40FD-9B90-D9D826E15CB2}" destId="{A453B5BC-4A84-4570-8525-CC3B3ADB5807}" srcOrd="1" destOrd="0" presId="urn:microsoft.com/office/officeart/2005/8/layout/radial1"/>
    <dgm:cxn modelId="{22A9F817-C7B3-4605-938B-D70501C95046}" type="presOf" srcId="{9A72E188-605A-4512-8DB8-48B164B1BBD8}" destId="{6F9F1401-B8C1-4F1B-AAEF-1A20A0676C86}" srcOrd="0" destOrd="0" presId="urn:microsoft.com/office/officeart/2005/8/layout/radial1"/>
    <dgm:cxn modelId="{C5E40A5C-2A4A-4BE6-B6A0-1F0AF780140C}" type="presOf" srcId="{741CD0A3-9F8D-4884-8790-A0D99E4DF209}" destId="{62AFF385-CA0C-44FC-9F24-315980EBCC9F}" srcOrd="1" destOrd="0" presId="urn:microsoft.com/office/officeart/2005/8/layout/radial1"/>
    <dgm:cxn modelId="{147C193B-69F4-4898-9D7D-5AF4C3AA95C8}" srcId="{F42C7720-2DE6-4AC8-AAFD-A1E0514E1E38}" destId="{E373B927-8622-47A7-B8DC-E8F98D6F4605}" srcOrd="0" destOrd="0" parTransId="{CCBECC31-8C3D-4488-A548-B68E031548DE}" sibTransId="{39A4E331-AE48-4DCB-8BF9-3817B55FD449}"/>
    <dgm:cxn modelId="{9461BB9B-586C-47E4-9271-77236AF36DC5}" srcId="{F42C7720-2DE6-4AC8-AAFD-A1E0514E1E38}" destId="{415682D3-6DDA-434E-B7D2-D6EA839D4A72}" srcOrd="2" destOrd="0" parTransId="{741CD0A3-9F8D-4884-8790-A0D99E4DF209}" sibTransId="{EA80E92A-F0C3-4F99-B953-829C8C1C7244}"/>
    <dgm:cxn modelId="{1EF5E4FE-B2D6-40EA-8364-533392460AD1}" type="presOf" srcId="{E373B927-8622-47A7-B8DC-E8F98D6F4605}" destId="{3255B73B-3896-4243-912D-F12F80253B72}" srcOrd="0" destOrd="0" presId="urn:microsoft.com/office/officeart/2005/8/layout/radial1"/>
    <dgm:cxn modelId="{6A584A36-7E2F-4EEE-B3CD-D08220542E8F}" type="presOf" srcId="{FC6DF3BA-9683-40FD-9B90-D9D826E15CB2}" destId="{887BBFEB-8168-4499-9146-B942EDBF961E}" srcOrd="0" destOrd="0" presId="urn:microsoft.com/office/officeart/2005/8/layout/radial1"/>
    <dgm:cxn modelId="{7AC42952-AE8A-4393-A553-B28CD6F26D9D}" type="presParOf" srcId="{6F9F1401-B8C1-4F1B-AAEF-1A20A0676C86}" destId="{0F49CBB0-58E1-4C4B-8E9C-E5960E1FBAC0}" srcOrd="0" destOrd="0" presId="urn:microsoft.com/office/officeart/2005/8/layout/radial1"/>
    <dgm:cxn modelId="{22F5524A-AB80-4C7D-A237-0CA426CB5DDC}" type="presParOf" srcId="{6F9F1401-B8C1-4F1B-AAEF-1A20A0676C86}" destId="{97CC3E0F-20A2-4CCD-A236-3BF87D0BB90B}" srcOrd="1" destOrd="0" presId="urn:microsoft.com/office/officeart/2005/8/layout/radial1"/>
    <dgm:cxn modelId="{E9A288FD-31EC-4857-AF67-EA5F0F07F026}" type="presParOf" srcId="{97CC3E0F-20A2-4CCD-A236-3BF87D0BB90B}" destId="{F879329A-3C55-40DF-8C3C-D32B2794A4C3}" srcOrd="0" destOrd="0" presId="urn:microsoft.com/office/officeart/2005/8/layout/radial1"/>
    <dgm:cxn modelId="{8D9F8FC7-909B-4CFF-BC58-B93CCA69D036}" type="presParOf" srcId="{6F9F1401-B8C1-4F1B-AAEF-1A20A0676C86}" destId="{3255B73B-3896-4243-912D-F12F80253B72}" srcOrd="2" destOrd="0" presId="urn:microsoft.com/office/officeart/2005/8/layout/radial1"/>
    <dgm:cxn modelId="{C9110183-A2F6-408A-9F21-0FF352AD22E8}" type="presParOf" srcId="{6F9F1401-B8C1-4F1B-AAEF-1A20A0676C86}" destId="{887BBFEB-8168-4499-9146-B942EDBF961E}" srcOrd="3" destOrd="0" presId="urn:microsoft.com/office/officeart/2005/8/layout/radial1"/>
    <dgm:cxn modelId="{530930B0-9913-4205-B903-E00595256ADE}" type="presParOf" srcId="{887BBFEB-8168-4499-9146-B942EDBF961E}" destId="{A453B5BC-4A84-4570-8525-CC3B3ADB5807}" srcOrd="0" destOrd="0" presId="urn:microsoft.com/office/officeart/2005/8/layout/radial1"/>
    <dgm:cxn modelId="{B8DCCD40-5737-4C3A-8DCA-B108190E7560}" type="presParOf" srcId="{6F9F1401-B8C1-4F1B-AAEF-1A20A0676C86}" destId="{EA8F0485-CAA3-4D4C-A46B-D154FF505347}" srcOrd="4" destOrd="0" presId="urn:microsoft.com/office/officeart/2005/8/layout/radial1"/>
    <dgm:cxn modelId="{ED7367FB-DFD0-4B63-9253-1F3A367350D3}" type="presParOf" srcId="{6F9F1401-B8C1-4F1B-AAEF-1A20A0676C86}" destId="{D49F9360-135A-4A57-8520-2A7CFA9A7D6B}" srcOrd="5" destOrd="0" presId="urn:microsoft.com/office/officeart/2005/8/layout/radial1"/>
    <dgm:cxn modelId="{AA1F996B-7FC7-4FFF-9F21-336194DD23F5}" type="presParOf" srcId="{D49F9360-135A-4A57-8520-2A7CFA9A7D6B}" destId="{62AFF385-CA0C-44FC-9F24-315980EBCC9F}" srcOrd="0" destOrd="0" presId="urn:microsoft.com/office/officeart/2005/8/layout/radial1"/>
    <dgm:cxn modelId="{6486F2AD-078D-4EF1-A4F0-02512AD733E8}" type="presParOf" srcId="{6F9F1401-B8C1-4F1B-AAEF-1A20A0676C86}" destId="{7D53AC94-C9F8-4F1B-B9EA-B38DB66F15DF}" srcOrd="6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72E188-605A-4512-8DB8-48B164B1BBD8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42C7720-2DE6-4AC8-AAFD-A1E0514E1E38}">
      <dgm:prSet phldrT="[Testo]" custT="1"/>
      <dgm:spPr/>
      <dgm:t>
        <a:bodyPr/>
        <a:lstStyle/>
        <a:p>
          <a:r>
            <a:rPr lang="it-IT" sz="1600" b="1" dirty="0" smtClean="0">
              <a:latin typeface="Comic Sans MS" pitchFamily="66" charset="0"/>
            </a:rPr>
            <a:t>VERB TO BE</a:t>
          </a:r>
          <a:endParaRPr lang="it-IT" sz="1600" b="1" dirty="0">
            <a:latin typeface="Comic Sans MS" pitchFamily="66" charset="0"/>
          </a:endParaRPr>
        </a:p>
      </dgm:t>
    </dgm:pt>
    <dgm:pt modelId="{5054089D-B439-4FAA-A74C-76E6CABC7DD6}" type="parTrans" cxnId="{97F6FB8C-E2BF-4537-A422-922044239CF5}">
      <dgm:prSet/>
      <dgm:spPr/>
      <dgm:t>
        <a:bodyPr/>
        <a:lstStyle/>
        <a:p>
          <a:endParaRPr lang="it-IT"/>
        </a:p>
      </dgm:t>
    </dgm:pt>
    <dgm:pt modelId="{AB9878D5-7283-4B19-AF0D-9C974ED599A9}" type="sibTrans" cxnId="{97F6FB8C-E2BF-4537-A422-922044239CF5}">
      <dgm:prSet/>
      <dgm:spPr/>
      <dgm:t>
        <a:bodyPr/>
        <a:lstStyle/>
        <a:p>
          <a:endParaRPr lang="it-IT"/>
        </a:p>
      </dgm:t>
    </dgm:pt>
    <dgm:pt modelId="{E373B927-8622-47A7-B8DC-E8F98D6F460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POSITIVE</a:t>
          </a:r>
          <a:endParaRPr lang="it-IT" sz="900" b="1" dirty="0">
            <a:latin typeface="Comic Sans MS" pitchFamily="66" charset="0"/>
          </a:endParaRPr>
        </a:p>
      </dgm:t>
    </dgm:pt>
    <dgm:pt modelId="{CCBECC31-8C3D-4488-A548-B68E031548DE}" type="parTrans" cxnId="{147C193B-69F4-4898-9D7D-5AF4C3AA95C8}">
      <dgm:prSet/>
      <dgm:spPr/>
      <dgm:t>
        <a:bodyPr/>
        <a:lstStyle/>
        <a:p>
          <a:endParaRPr lang="it-IT"/>
        </a:p>
      </dgm:t>
    </dgm:pt>
    <dgm:pt modelId="{39A4E331-AE48-4DCB-8BF9-3817B55FD449}" type="sibTrans" cxnId="{147C193B-69F4-4898-9D7D-5AF4C3AA95C8}">
      <dgm:prSet/>
      <dgm:spPr/>
      <dgm:t>
        <a:bodyPr/>
        <a:lstStyle/>
        <a:p>
          <a:endParaRPr lang="it-IT"/>
        </a:p>
      </dgm:t>
    </dgm:pt>
    <dgm:pt modelId="{8386011A-D7C9-493A-BD89-A776D7F69E4F}">
      <dgm:prSet phldrT="[Tes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NEGATIVE</a:t>
          </a:r>
          <a:endParaRPr lang="it-IT" sz="900" b="1" dirty="0">
            <a:latin typeface="Comic Sans MS" pitchFamily="66" charset="0"/>
          </a:endParaRPr>
        </a:p>
      </dgm:t>
    </dgm:pt>
    <dgm:pt modelId="{FC6DF3BA-9683-40FD-9B90-D9D826E15CB2}" type="parTrans" cxnId="{3867E310-B6DF-4B29-B6A6-97826C6F9935}">
      <dgm:prSet/>
      <dgm:spPr/>
      <dgm:t>
        <a:bodyPr/>
        <a:lstStyle/>
        <a:p>
          <a:endParaRPr lang="it-IT"/>
        </a:p>
      </dgm:t>
    </dgm:pt>
    <dgm:pt modelId="{CD588A31-C8A0-477B-AC14-8FA3FDA507CC}" type="sibTrans" cxnId="{3867E310-B6DF-4B29-B6A6-97826C6F9935}">
      <dgm:prSet/>
      <dgm:spPr/>
      <dgm:t>
        <a:bodyPr/>
        <a:lstStyle/>
        <a:p>
          <a:endParaRPr lang="it-IT"/>
        </a:p>
      </dgm:t>
    </dgm:pt>
    <dgm:pt modelId="{415682D3-6DDA-434E-B7D2-D6EA839D4A72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700" b="1" dirty="0" smtClean="0">
              <a:solidFill>
                <a:schemeClr val="tx1"/>
              </a:solidFill>
              <a:latin typeface="Comic Sans MS" pitchFamily="66" charset="0"/>
              <a:hlinkClick xmlns:r="http://schemas.openxmlformats.org/officeDocument/2006/relationships" r:id="rId2" action="ppaction://hlinksldjump"/>
            </a:rPr>
            <a:t>INTERROGATIVE</a:t>
          </a:r>
          <a:endParaRPr lang="it-IT" sz="7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41CD0A3-9F8D-4884-8790-A0D99E4DF209}" type="parTrans" cxnId="{9461BB9B-586C-47E4-9271-77236AF36DC5}">
      <dgm:prSet/>
      <dgm:spPr/>
      <dgm:t>
        <a:bodyPr/>
        <a:lstStyle/>
        <a:p>
          <a:endParaRPr lang="it-IT"/>
        </a:p>
      </dgm:t>
    </dgm:pt>
    <dgm:pt modelId="{EA80E92A-F0C3-4F99-B953-829C8C1C7244}" type="sibTrans" cxnId="{9461BB9B-586C-47E4-9271-77236AF36DC5}">
      <dgm:prSet/>
      <dgm:spPr/>
      <dgm:t>
        <a:bodyPr/>
        <a:lstStyle/>
        <a:p>
          <a:endParaRPr lang="it-IT"/>
        </a:p>
      </dgm:t>
    </dgm:pt>
    <dgm:pt modelId="{6F9F1401-B8C1-4F1B-AAEF-1A20A0676C86}" type="pres">
      <dgm:prSet presAssocID="{9A72E188-605A-4512-8DB8-48B164B1BB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49CBB0-58E1-4C4B-8E9C-E5960E1FBAC0}" type="pres">
      <dgm:prSet presAssocID="{F42C7720-2DE6-4AC8-AAFD-A1E0514E1E38}" presName="centerShape" presStyleLbl="node0" presStyleIdx="0" presStyleCnt="1"/>
      <dgm:spPr/>
      <dgm:t>
        <a:bodyPr/>
        <a:lstStyle/>
        <a:p>
          <a:endParaRPr lang="it-IT"/>
        </a:p>
      </dgm:t>
    </dgm:pt>
    <dgm:pt modelId="{97CC3E0F-20A2-4CCD-A236-3BF87D0BB90B}" type="pres">
      <dgm:prSet presAssocID="{CCBECC31-8C3D-4488-A548-B68E031548DE}" presName="Name9" presStyleLbl="parChTrans1D2" presStyleIdx="0" presStyleCnt="3"/>
      <dgm:spPr/>
      <dgm:t>
        <a:bodyPr/>
        <a:lstStyle/>
        <a:p>
          <a:endParaRPr lang="it-IT"/>
        </a:p>
      </dgm:t>
    </dgm:pt>
    <dgm:pt modelId="{F879329A-3C55-40DF-8C3C-D32B2794A4C3}" type="pres">
      <dgm:prSet presAssocID="{CCBECC31-8C3D-4488-A548-B68E031548DE}" presName="connTx" presStyleLbl="parChTrans1D2" presStyleIdx="0" presStyleCnt="3"/>
      <dgm:spPr/>
      <dgm:t>
        <a:bodyPr/>
        <a:lstStyle/>
        <a:p>
          <a:endParaRPr lang="it-IT"/>
        </a:p>
      </dgm:t>
    </dgm:pt>
    <dgm:pt modelId="{3255B73B-3896-4243-912D-F12F80253B72}" type="pres">
      <dgm:prSet presAssocID="{E373B927-8622-47A7-B8DC-E8F98D6F4605}" presName="node" presStyleLbl="node1" presStyleIdx="0" presStyleCnt="3" custRadScaleRad="98879" custRadScaleInc="421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7BBFEB-8168-4499-9146-B942EDBF961E}" type="pres">
      <dgm:prSet presAssocID="{FC6DF3BA-9683-40FD-9B90-D9D826E15CB2}" presName="Name9" presStyleLbl="parChTrans1D2" presStyleIdx="1" presStyleCnt="3"/>
      <dgm:spPr/>
      <dgm:t>
        <a:bodyPr/>
        <a:lstStyle/>
        <a:p>
          <a:endParaRPr lang="it-IT"/>
        </a:p>
      </dgm:t>
    </dgm:pt>
    <dgm:pt modelId="{A453B5BC-4A84-4570-8525-CC3B3ADB5807}" type="pres">
      <dgm:prSet presAssocID="{FC6DF3BA-9683-40FD-9B90-D9D826E15CB2}" presName="connTx" presStyleLbl="parChTrans1D2" presStyleIdx="1" presStyleCnt="3"/>
      <dgm:spPr/>
      <dgm:t>
        <a:bodyPr/>
        <a:lstStyle/>
        <a:p>
          <a:endParaRPr lang="it-IT"/>
        </a:p>
      </dgm:t>
    </dgm:pt>
    <dgm:pt modelId="{EA8F0485-CAA3-4D4C-A46B-D154FF505347}" type="pres">
      <dgm:prSet presAssocID="{8386011A-D7C9-493A-BD89-A776D7F69E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9F9360-135A-4A57-8520-2A7CFA9A7D6B}" type="pres">
      <dgm:prSet presAssocID="{741CD0A3-9F8D-4884-8790-A0D99E4DF209}" presName="Name9" presStyleLbl="parChTrans1D2" presStyleIdx="2" presStyleCnt="3"/>
      <dgm:spPr/>
      <dgm:t>
        <a:bodyPr/>
        <a:lstStyle/>
        <a:p>
          <a:endParaRPr lang="it-IT"/>
        </a:p>
      </dgm:t>
    </dgm:pt>
    <dgm:pt modelId="{62AFF385-CA0C-44FC-9F24-315980EBCC9F}" type="pres">
      <dgm:prSet presAssocID="{741CD0A3-9F8D-4884-8790-A0D99E4DF209}" presName="connTx" presStyleLbl="parChTrans1D2" presStyleIdx="2" presStyleCnt="3"/>
      <dgm:spPr/>
      <dgm:t>
        <a:bodyPr/>
        <a:lstStyle/>
        <a:p>
          <a:endParaRPr lang="it-IT"/>
        </a:p>
      </dgm:t>
    </dgm:pt>
    <dgm:pt modelId="{7D53AC94-C9F8-4F1B-B9EA-B38DB66F15DF}" type="pres">
      <dgm:prSet presAssocID="{415682D3-6DDA-434E-B7D2-D6EA839D4A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2EE1CC5-3D67-4C4D-8124-8417AC5C5074}" type="presOf" srcId="{FC6DF3BA-9683-40FD-9B90-D9D826E15CB2}" destId="{887BBFEB-8168-4499-9146-B942EDBF961E}" srcOrd="0" destOrd="0" presId="urn:microsoft.com/office/officeart/2005/8/layout/radial1"/>
    <dgm:cxn modelId="{A1118BF1-0193-48F9-8B0F-125F49528E54}" type="presOf" srcId="{741CD0A3-9F8D-4884-8790-A0D99E4DF209}" destId="{D49F9360-135A-4A57-8520-2A7CFA9A7D6B}" srcOrd="0" destOrd="0" presId="urn:microsoft.com/office/officeart/2005/8/layout/radial1"/>
    <dgm:cxn modelId="{76B17129-4AA8-479C-B9C7-07809E3136D1}" type="presOf" srcId="{415682D3-6DDA-434E-B7D2-D6EA839D4A72}" destId="{7D53AC94-C9F8-4F1B-B9EA-B38DB66F15DF}" srcOrd="0" destOrd="0" presId="urn:microsoft.com/office/officeart/2005/8/layout/radial1"/>
    <dgm:cxn modelId="{97F6FB8C-E2BF-4537-A422-922044239CF5}" srcId="{9A72E188-605A-4512-8DB8-48B164B1BBD8}" destId="{F42C7720-2DE6-4AC8-AAFD-A1E0514E1E38}" srcOrd="0" destOrd="0" parTransId="{5054089D-B439-4FAA-A74C-76E6CABC7DD6}" sibTransId="{AB9878D5-7283-4B19-AF0D-9C974ED599A9}"/>
    <dgm:cxn modelId="{3867E310-B6DF-4B29-B6A6-97826C6F9935}" srcId="{F42C7720-2DE6-4AC8-AAFD-A1E0514E1E38}" destId="{8386011A-D7C9-493A-BD89-A776D7F69E4F}" srcOrd="1" destOrd="0" parTransId="{FC6DF3BA-9683-40FD-9B90-D9D826E15CB2}" sibTransId="{CD588A31-C8A0-477B-AC14-8FA3FDA507CC}"/>
    <dgm:cxn modelId="{FB3E5F31-7C93-486C-9950-2D34D37DCFBD}" type="presOf" srcId="{9A72E188-605A-4512-8DB8-48B164B1BBD8}" destId="{6F9F1401-B8C1-4F1B-AAEF-1A20A0676C86}" srcOrd="0" destOrd="0" presId="urn:microsoft.com/office/officeart/2005/8/layout/radial1"/>
    <dgm:cxn modelId="{EFB616E2-4890-4E04-B5BB-3A6090202EE0}" type="presOf" srcId="{CCBECC31-8C3D-4488-A548-B68E031548DE}" destId="{97CC3E0F-20A2-4CCD-A236-3BF87D0BB90B}" srcOrd="0" destOrd="0" presId="urn:microsoft.com/office/officeart/2005/8/layout/radial1"/>
    <dgm:cxn modelId="{4705B6D9-9F5F-47F7-94F2-359041358ED9}" type="presOf" srcId="{F42C7720-2DE6-4AC8-AAFD-A1E0514E1E38}" destId="{0F49CBB0-58E1-4C4B-8E9C-E5960E1FBAC0}" srcOrd="0" destOrd="0" presId="urn:microsoft.com/office/officeart/2005/8/layout/radial1"/>
    <dgm:cxn modelId="{982B4299-2D6E-4A70-91BF-AEB413C9C752}" type="presOf" srcId="{741CD0A3-9F8D-4884-8790-A0D99E4DF209}" destId="{62AFF385-CA0C-44FC-9F24-315980EBCC9F}" srcOrd="1" destOrd="0" presId="urn:microsoft.com/office/officeart/2005/8/layout/radial1"/>
    <dgm:cxn modelId="{EB157677-A4C8-4B02-B20C-245DF3DF215C}" type="presOf" srcId="{8386011A-D7C9-493A-BD89-A776D7F69E4F}" destId="{EA8F0485-CAA3-4D4C-A46B-D154FF505347}" srcOrd="0" destOrd="0" presId="urn:microsoft.com/office/officeart/2005/8/layout/radial1"/>
    <dgm:cxn modelId="{251DBDA9-1703-4C2A-9BC3-8D0DC28201E4}" type="presOf" srcId="{CCBECC31-8C3D-4488-A548-B68E031548DE}" destId="{F879329A-3C55-40DF-8C3C-D32B2794A4C3}" srcOrd="1" destOrd="0" presId="urn:microsoft.com/office/officeart/2005/8/layout/radial1"/>
    <dgm:cxn modelId="{03D56ABA-6C58-4778-AEB1-567D80B2575A}" type="presOf" srcId="{E373B927-8622-47A7-B8DC-E8F98D6F4605}" destId="{3255B73B-3896-4243-912D-F12F80253B72}" srcOrd="0" destOrd="0" presId="urn:microsoft.com/office/officeart/2005/8/layout/radial1"/>
    <dgm:cxn modelId="{147C193B-69F4-4898-9D7D-5AF4C3AA95C8}" srcId="{F42C7720-2DE6-4AC8-AAFD-A1E0514E1E38}" destId="{E373B927-8622-47A7-B8DC-E8F98D6F4605}" srcOrd="0" destOrd="0" parTransId="{CCBECC31-8C3D-4488-A548-B68E031548DE}" sibTransId="{39A4E331-AE48-4DCB-8BF9-3817B55FD449}"/>
    <dgm:cxn modelId="{9461BB9B-586C-47E4-9271-77236AF36DC5}" srcId="{F42C7720-2DE6-4AC8-AAFD-A1E0514E1E38}" destId="{415682D3-6DDA-434E-B7D2-D6EA839D4A72}" srcOrd="2" destOrd="0" parTransId="{741CD0A3-9F8D-4884-8790-A0D99E4DF209}" sibTransId="{EA80E92A-F0C3-4F99-B953-829C8C1C7244}"/>
    <dgm:cxn modelId="{FC47634E-8158-465A-8AC6-56E4F09DE020}" type="presOf" srcId="{FC6DF3BA-9683-40FD-9B90-D9D826E15CB2}" destId="{A453B5BC-4A84-4570-8525-CC3B3ADB5807}" srcOrd="1" destOrd="0" presId="urn:microsoft.com/office/officeart/2005/8/layout/radial1"/>
    <dgm:cxn modelId="{B05D381E-F7AD-4E37-B1CE-07CB0F337091}" type="presParOf" srcId="{6F9F1401-B8C1-4F1B-AAEF-1A20A0676C86}" destId="{0F49CBB0-58E1-4C4B-8E9C-E5960E1FBAC0}" srcOrd="0" destOrd="0" presId="urn:microsoft.com/office/officeart/2005/8/layout/radial1"/>
    <dgm:cxn modelId="{D0E750A5-A5CB-490B-8B92-C3E52D945FDF}" type="presParOf" srcId="{6F9F1401-B8C1-4F1B-AAEF-1A20A0676C86}" destId="{97CC3E0F-20A2-4CCD-A236-3BF87D0BB90B}" srcOrd="1" destOrd="0" presId="urn:microsoft.com/office/officeart/2005/8/layout/radial1"/>
    <dgm:cxn modelId="{7E950F91-975E-43CD-8D4A-7560BBC436DB}" type="presParOf" srcId="{97CC3E0F-20A2-4CCD-A236-3BF87D0BB90B}" destId="{F879329A-3C55-40DF-8C3C-D32B2794A4C3}" srcOrd="0" destOrd="0" presId="urn:microsoft.com/office/officeart/2005/8/layout/radial1"/>
    <dgm:cxn modelId="{8888FD91-3AA5-42F7-B3CD-A2D1914D8FA6}" type="presParOf" srcId="{6F9F1401-B8C1-4F1B-AAEF-1A20A0676C86}" destId="{3255B73B-3896-4243-912D-F12F80253B72}" srcOrd="2" destOrd="0" presId="urn:microsoft.com/office/officeart/2005/8/layout/radial1"/>
    <dgm:cxn modelId="{D1E2F08B-4072-4A77-BD0A-B9FD48974B9A}" type="presParOf" srcId="{6F9F1401-B8C1-4F1B-AAEF-1A20A0676C86}" destId="{887BBFEB-8168-4499-9146-B942EDBF961E}" srcOrd="3" destOrd="0" presId="urn:microsoft.com/office/officeart/2005/8/layout/radial1"/>
    <dgm:cxn modelId="{C6A27F91-04B2-4156-908A-E4FEAAB22420}" type="presParOf" srcId="{887BBFEB-8168-4499-9146-B942EDBF961E}" destId="{A453B5BC-4A84-4570-8525-CC3B3ADB5807}" srcOrd="0" destOrd="0" presId="urn:microsoft.com/office/officeart/2005/8/layout/radial1"/>
    <dgm:cxn modelId="{1926CA80-1ACD-4A06-81DA-3493FF7DDE45}" type="presParOf" srcId="{6F9F1401-B8C1-4F1B-AAEF-1A20A0676C86}" destId="{EA8F0485-CAA3-4D4C-A46B-D154FF505347}" srcOrd="4" destOrd="0" presId="urn:microsoft.com/office/officeart/2005/8/layout/radial1"/>
    <dgm:cxn modelId="{A6726281-564E-4340-AB07-2C6449F8E6EE}" type="presParOf" srcId="{6F9F1401-B8C1-4F1B-AAEF-1A20A0676C86}" destId="{D49F9360-135A-4A57-8520-2A7CFA9A7D6B}" srcOrd="5" destOrd="0" presId="urn:microsoft.com/office/officeart/2005/8/layout/radial1"/>
    <dgm:cxn modelId="{2F1C101F-CA51-4D45-8745-4D19D1774773}" type="presParOf" srcId="{D49F9360-135A-4A57-8520-2A7CFA9A7D6B}" destId="{62AFF385-CA0C-44FC-9F24-315980EBCC9F}" srcOrd="0" destOrd="0" presId="urn:microsoft.com/office/officeart/2005/8/layout/radial1"/>
    <dgm:cxn modelId="{59A9445F-6CF1-4A45-9D1A-35F4DD07DBE0}" type="presParOf" srcId="{6F9F1401-B8C1-4F1B-AAEF-1A20A0676C86}" destId="{7D53AC94-C9F8-4F1B-B9EA-B38DB66F15DF}" srcOrd="6" destOrd="0" presId="urn:microsoft.com/office/officeart/2005/8/layout/radial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72E188-605A-4512-8DB8-48B164B1BBD8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F42C7720-2DE6-4AC8-AAFD-A1E0514E1E38}">
      <dgm:prSet phldrT="[Testo]" custT="1"/>
      <dgm:spPr/>
      <dgm:t>
        <a:bodyPr/>
        <a:lstStyle/>
        <a:p>
          <a:r>
            <a:rPr lang="it-IT" sz="1600" b="1" dirty="0" smtClean="0">
              <a:latin typeface="Comic Sans MS" pitchFamily="66" charset="0"/>
            </a:rPr>
            <a:t>VERB TO BE</a:t>
          </a:r>
          <a:endParaRPr lang="it-IT" sz="1600" b="1" dirty="0">
            <a:latin typeface="Comic Sans MS" pitchFamily="66" charset="0"/>
          </a:endParaRPr>
        </a:p>
      </dgm:t>
    </dgm:pt>
    <dgm:pt modelId="{5054089D-B439-4FAA-A74C-76E6CABC7DD6}" type="parTrans" cxnId="{97F6FB8C-E2BF-4537-A422-922044239CF5}">
      <dgm:prSet/>
      <dgm:spPr/>
      <dgm:t>
        <a:bodyPr/>
        <a:lstStyle/>
        <a:p>
          <a:endParaRPr lang="it-IT"/>
        </a:p>
      </dgm:t>
    </dgm:pt>
    <dgm:pt modelId="{AB9878D5-7283-4B19-AF0D-9C974ED599A9}" type="sibTrans" cxnId="{97F6FB8C-E2BF-4537-A422-922044239CF5}">
      <dgm:prSet/>
      <dgm:spPr/>
      <dgm:t>
        <a:bodyPr/>
        <a:lstStyle/>
        <a:p>
          <a:endParaRPr lang="it-IT"/>
        </a:p>
      </dgm:t>
    </dgm:pt>
    <dgm:pt modelId="{E373B927-8622-47A7-B8DC-E8F98D6F4605}">
      <dgm:prSet phldrT="[Tes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POSITIVE</a:t>
          </a:r>
          <a:endParaRPr lang="it-IT" sz="900" b="1" dirty="0">
            <a:latin typeface="Comic Sans MS" pitchFamily="66" charset="0"/>
          </a:endParaRPr>
        </a:p>
      </dgm:t>
    </dgm:pt>
    <dgm:pt modelId="{CCBECC31-8C3D-4488-A548-B68E031548DE}" type="parTrans" cxnId="{147C193B-69F4-4898-9D7D-5AF4C3AA95C8}">
      <dgm:prSet/>
      <dgm:spPr/>
      <dgm:t>
        <a:bodyPr/>
        <a:lstStyle/>
        <a:p>
          <a:endParaRPr lang="it-IT"/>
        </a:p>
      </dgm:t>
    </dgm:pt>
    <dgm:pt modelId="{39A4E331-AE48-4DCB-8BF9-3817B55FD449}" type="sibTrans" cxnId="{147C193B-69F4-4898-9D7D-5AF4C3AA95C8}">
      <dgm:prSet/>
      <dgm:spPr/>
      <dgm:t>
        <a:bodyPr/>
        <a:lstStyle/>
        <a:p>
          <a:endParaRPr lang="it-IT"/>
        </a:p>
      </dgm:t>
    </dgm:pt>
    <dgm:pt modelId="{8386011A-D7C9-493A-BD89-A776D7F69E4F}">
      <dgm:prSet phldrT="[Tes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900" b="1" dirty="0" smtClean="0">
              <a:latin typeface="Comic Sans MS" pitchFamily="66" charset="0"/>
              <a:hlinkClick xmlns:r="http://schemas.openxmlformats.org/officeDocument/2006/relationships" r:id="rId1" action="ppaction://hlinksldjump"/>
            </a:rPr>
            <a:t>NEGATIVE</a:t>
          </a:r>
          <a:endParaRPr lang="it-IT" sz="900" b="1" dirty="0">
            <a:latin typeface="Comic Sans MS" pitchFamily="66" charset="0"/>
          </a:endParaRPr>
        </a:p>
      </dgm:t>
    </dgm:pt>
    <dgm:pt modelId="{FC6DF3BA-9683-40FD-9B90-D9D826E15CB2}" type="parTrans" cxnId="{3867E310-B6DF-4B29-B6A6-97826C6F9935}">
      <dgm:prSet/>
      <dgm:spPr/>
      <dgm:t>
        <a:bodyPr/>
        <a:lstStyle/>
        <a:p>
          <a:endParaRPr lang="it-IT"/>
        </a:p>
      </dgm:t>
    </dgm:pt>
    <dgm:pt modelId="{CD588A31-C8A0-477B-AC14-8FA3FDA507CC}" type="sibTrans" cxnId="{3867E310-B6DF-4B29-B6A6-97826C6F9935}">
      <dgm:prSet/>
      <dgm:spPr/>
      <dgm:t>
        <a:bodyPr/>
        <a:lstStyle/>
        <a:p>
          <a:endParaRPr lang="it-IT"/>
        </a:p>
      </dgm:t>
    </dgm:pt>
    <dgm:pt modelId="{415682D3-6DDA-434E-B7D2-D6EA839D4A72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700" b="1" dirty="0" smtClean="0">
              <a:solidFill>
                <a:schemeClr val="tx1"/>
              </a:solidFill>
              <a:latin typeface="Comic Sans MS" pitchFamily="66" charset="0"/>
              <a:hlinkClick xmlns:r="http://schemas.openxmlformats.org/officeDocument/2006/relationships" r:id="rId2" action="ppaction://hlinksldjump"/>
            </a:rPr>
            <a:t>INTERROGATIVE</a:t>
          </a:r>
          <a:endParaRPr lang="it-IT" sz="7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741CD0A3-9F8D-4884-8790-A0D99E4DF209}" type="parTrans" cxnId="{9461BB9B-586C-47E4-9271-77236AF36DC5}">
      <dgm:prSet/>
      <dgm:spPr/>
      <dgm:t>
        <a:bodyPr/>
        <a:lstStyle/>
        <a:p>
          <a:endParaRPr lang="it-IT"/>
        </a:p>
      </dgm:t>
    </dgm:pt>
    <dgm:pt modelId="{EA80E92A-F0C3-4F99-B953-829C8C1C7244}" type="sibTrans" cxnId="{9461BB9B-586C-47E4-9271-77236AF36DC5}">
      <dgm:prSet/>
      <dgm:spPr/>
      <dgm:t>
        <a:bodyPr/>
        <a:lstStyle/>
        <a:p>
          <a:endParaRPr lang="it-IT"/>
        </a:p>
      </dgm:t>
    </dgm:pt>
    <dgm:pt modelId="{6F9F1401-B8C1-4F1B-AAEF-1A20A0676C86}" type="pres">
      <dgm:prSet presAssocID="{9A72E188-605A-4512-8DB8-48B164B1BB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49CBB0-58E1-4C4B-8E9C-E5960E1FBAC0}" type="pres">
      <dgm:prSet presAssocID="{F42C7720-2DE6-4AC8-AAFD-A1E0514E1E38}" presName="centerShape" presStyleLbl="node0" presStyleIdx="0" presStyleCnt="1"/>
      <dgm:spPr/>
      <dgm:t>
        <a:bodyPr/>
        <a:lstStyle/>
        <a:p>
          <a:endParaRPr lang="it-IT"/>
        </a:p>
      </dgm:t>
    </dgm:pt>
    <dgm:pt modelId="{97CC3E0F-20A2-4CCD-A236-3BF87D0BB90B}" type="pres">
      <dgm:prSet presAssocID="{CCBECC31-8C3D-4488-A548-B68E031548DE}" presName="Name9" presStyleLbl="parChTrans1D2" presStyleIdx="0" presStyleCnt="3"/>
      <dgm:spPr/>
      <dgm:t>
        <a:bodyPr/>
        <a:lstStyle/>
        <a:p>
          <a:endParaRPr lang="it-IT"/>
        </a:p>
      </dgm:t>
    </dgm:pt>
    <dgm:pt modelId="{F879329A-3C55-40DF-8C3C-D32B2794A4C3}" type="pres">
      <dgm:prSet presAssocID="{CCBECC31-8C3D-4488-A548-B68E031548DE}" presName="connTx" presStyleLbl="parChTrans1D2" presStyleIdx="0" presStyleCnt="3"/>
      <dgm:spPr/>
      <dgm:t>
        <a:bodyPr/>
        <a:lstStyle/>
        <a:p>
          <a:endParaRPr lang="it-IT"/>
        </a:p>
      </dgm:t>
    </dgm:pt>
    <dgm:pt modelId="{3255B73B-3896-4243-912D-F12F80253B72}" type="pres">
      <dgm:prSet presAssocID="{E373B927-8622-47A7-B8DC-E8F98D6F4605}" presName="node" presStyleLbl="node1" presStyleIdx="0" presStyleCnt="3" custRadScaleRad="98879" custRadScaleInc="421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7BBFEB-8168-4499-9146-B942EDBF961E}" type="pres">
      <dgm:prSet presAssocID="{FC6DF3BA-9683-40FD-9B90-D9D826E15CB2}" presName="Name9" presStyleLbl="parChTrans1D2" presStyleIdx="1" presStyleCnt="3"/>
      <dgm:spPr/>
      <dgm:t>
        <a:bodyPr/>
        <a:lstStyle/>
        <a:p>
          <a:endParaRPr lang="it-IT"/>
        </a:p>
      </dgm:t>
    </dgm:pt>
    <dgm:pt modelId="{A453B5BC-4A84-4570-8525-CC3B3ADB5807}" type="pres">
      <dgm:prSet presAssocID="{FC6DF3BA-9683-40FD-9B90-D9D826E15CB2}" presName="connTx" presStyleLbl="parChTrans1D2" presStyleIdx="1" presStyleCnt="3"/>
      <dgm:spPr/>
      <dgm:t>
        <a:bodyPr/>
        <a:lstStyle/>
        <a:p>
          <a:endParaRPr lang="it-IT"/>
        </a:p>
      </dgm:t>
    </dgm:pt>
    <dgm:pt modelId="{EA8F0485-CAA3-4D4C-A46B-D154FF505347}" type="pres">
      <dgm:prSet presAssocID="{8386011A-D7C9-493A-BD89-A776D7F69E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9F9360-135A-4A57-8520-2A7CFA9A7D6B}" type="pres">
      <dgm:prSet presAssocID="{741CD0A3-9F8D-4884-8790-A0D99E4DF209}" presName="Name9" presStyleLbl="parChTrans1D2" presStyleIdx="2" presStyleCnt="3"/>
      <dgm:spPr/>
      <dgm:t>
        <a:bodyPr/>
        <a:lstStyle/>
        <a:p>
          <a:endParaRPr lang="it-IT"/>
        </a:p>
      </dgm:t>
    </dgm:pt>
    <dgm:pt modelId="{62AFF385-CA0C-44FC-9F24-315980EBCC9F}" type="pres">
      <dgm:prSet presAssocID="{741CD0A3-9F8D-4884-8790-A0D99E4DF209}" presName="connTx" presStyleLbl="parChTrans1D2" presStyleIdx="2" presStyleCnt="3"/>
      <dgm:spPr/>
      <dgm:t>
        <a:bodyPr/>
        <a:lstStyle/>
        <a:p>
          <a:endParaRPr lang="it-IT"/>
        </a:p>
      </dgm:t>
    </dgm:pt>
    <dgm:pt modelId="{7D53AC94-C9F8-4F1B-B9EA-B38DB66F15DF}" type="pres">
      <dgm:prSet presAssocID="{415682D3-6DDA-434E-B7D2-D6EA839D4A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7F6FB8C-E2BF-4537-A422-922044239CF5}" srcId="{9A72E188-605A-4512-8DB8-48B164B1BBD8}" destId="{F42C7720-2DE6-4AC8-AAFD-A1E0514E1E38}" srcOrd="0" destOrd="0" parTransId="{5054089D-B439-4FAA-A74C-76E6CABC7DD6}" sibTransId="{AB9878D5-7283-4B19-AF0D-9C974ED599A9}"/>
    <dgm:cxn modelId="{3867E310-B6DF-4B29-B6A6-97826C6F9935}" srcId="{F42C7720-2DE6-4AC8-AAFD-A1E0514E1E38}" destId="{8386011A-D7C9-493A-BD89-A776D7F69E4F}" srcOrd="1" destOrd="0" parTransId="{FC6DF3BA-9683-40FD-9B90-D9D826E15CB2}" sibTransId="{CD588A31-C8A0-477B-AC14-8FA3FDA507CC}"/>
    <dgm:cxn modelId="{E06A60DB-8FF9-4A4D-96CF-5117CBB7A645}" type="presOf" srcId="{741CD0A3-9F8D-4884-8790-A0D99E4DF209}" destId="{D49F9360-135A-4A57-8520-2A7CFA9A7D6B}" srcOrd="0" destOrd="0" presId="urn:microsoft.com/office/officeart/2005/8/layout/radial1"/>
    <dgm:cxn modelId="{F6FADFCA-0AF1-4863-ADAD-5F2692A88E56}" type="presOf" srcId="{CCBECC31-8C3D-4488-A548-B68E031548DE}" destId="{97CC3E0F-20A2-4CCD-A236-3BF87D0BB90B}" srcOrd="0" destOrd="0" presId="urn:microsoft.com/office/officeart/2005/8/layout/radial1"/>
    <dgm:cxn modelId="{4DADB587-8D0C-404E-AA63-EC636C75A22C}" type="presOf" srcId="{8386011A-D7C9-493A-BD89-A776D7F69E4F}" destId="{EA8F0485-CAA3-4D4C-A46B-D154FF505347}" srcOrd="0" destOrd="0" presId="urn:microsoft.com/office/officeart/2005/8/layout/radial1"/>
    <dgm:cxn modelId="{DD119FCA-D770-4AAA-A8FD-8824ED0F2EDD}" type="presOf" srcId="{E373B927-8622-47A7-B8DC-E8F98D6F4605}" destId="{3255B73B-3896-4243-912D-F12F80253B72}" srcOrd="0" destOrd="0" presId="urn:microsoft.com/office/officeart/2005/8/layout/radial1"/>
    <dgm:cxn modelId="{4F0D7244-5CDC-4A44-864E-7F8FF88F6176}" type="presOf" srcId="{FC6DF3BA-9683-40FD-9B90-D9D826E15CB2}" destId="{A453B5BC-4A84-4570-8525-CC3B3ADB5807}" srcOrd="1" destOrd="0" presId="urn:microsoft.com/office/officeart/2005/8/layout/radial1"/>
    <dgm:cxn modelId="{3A4C1502-0420-4D7D-8AA7-891A018D8076}" type="presOf" srcId="{741CD0A3-9F8D-4884-8790-A0D99E4DF209}" destId="{62AFF385-CA0C-44FC-9F24-315980EBCC9F}" srcOrd="1" destOrd="0" presId="urn:microsoft.com/office/officeart/2005/8/layout/radial1"/>
    <dgm:cxn modelId="{53B5069B-78C9-44EA-BA8E-AAA8FC9D5CF0}" type="presOf" srcId="{FC6DF3BA-9683-40FD-9B90-D9D826E15CB2}" destId="{887BBFEB-8168-4499-9146-B942EDBF961E}" srcOrd="0" destOrd="0" presId="urn:microsoft.com/office/officeart/2005/8/layout/radial1"/>
    <dgm:cxn modelId="{89325EA4-B925-4E0E-B427-FDBC7FB6E437}" type="presOf" srcId="{9A72E188-605A-4512-8DB8-48B164B1BBD8}" destId="{6F9F1401-B8C1-4F1B-AAEF-1A20A0676C86}" srcOrd="0" destOrd="0" presId="urn:microsoft.com/office/officeart/2005/8/layout/radial1"/>
    <dgm:cxn modelId="{147C193B-69F4-4898-9D7D-5AF4C3AA95C8}" srcId="{F42C7720-2DE6-4AC8-AAFD-A1E0514E1E38}" destId="{E373B927-8622-47A7-B8DC-E8F98D6F4605}" srcOrd="0" destOrd="0" parTransId="{CCBECC31-8C3D-4488-A548-B68E031548DE}" sibTransId="{39A4E331-AE48-4DCB-8BF9-3817B55FD449}"/>
    <dgm:cxn modelId="{9461BB9B-586C-47E4-9271-77236AF36DC5}" srcId="{F42C7720-2DE6-4AC8-AAFD-A1E0514E1E38}" destId="{415682D3-6DDA-434E-B7D2-D6EA839D4A72}" srcOrd="2" destOrd="0" parTransId="{741CD0A3-9F8D-4884-8790-A0D99E4DF209}" sibTransId="{EA80E92A-F0C3-4F99-B953-829C8C1C7244}"/>
    <dgm:cxn modelId="{57C880F7-169A-416D-8AAE-B7BB62121AEE}" type="presOf" srcId="{415682D3-6DDA-434E-B7D2-D6EA839D4A72}" destId="{7D53AC94-C9F8-4F1B-B9EA-B38DB66F15DF}" srcOrd="0" destOrd="0" presId="urn:microsoft.com/office/officeart/2005/8/layout/radial1"/>
    <dgm:cxn modelId="{C5F4AC84-0612-4E35-9304-93C7B61CC583}" type="presOf" srcId="{F42C7720-2DE6-4AC8-AAFD-A1E0514E1E38}" destId="{0F49CBB0-58E1-4C4B-8E9C-E5960E1FBAC0}" srcOrd="0" destOrd="0" presId="urn:microsoft.com/office/officeart/2005/8/layout/radial1"/>
    <dgm:cxn modelId="{CA1F5E0A-BF05-45BB-945F-70D6DFC78640}" type="presOf" srcId="{CCBECC31-8C3D-4488-A548-B68E031548DE}" destId="{F879329A-3C55-40DF-8C3C-D32B2794A4C3}" srcOrd="1" destOrd="0" presId="urn:microsoft.com/office/officeart/2005/8/layout/radial1"/>
    <dgm:cxn modelId="{548B4E3B-84E2-4EF6-9993-D3954B70B79F}" type="presParOf" srcId="{6F9F1401-B8C1-4F1B-AAEF-1A20A0676C86}" destId="{0F49CBB0-58E1-4C4B-8E9C-E5960E1FBAC0}" srcOrd="0" destOrd="0" presId="urn:microsoft.com/office/officeart/2005/8/layout/radial1"/>
    <dgm:cxn modelId="{74ECAA69-3856-420E-861A-7EFD6843DA75}" type="presParOf" srcId="{6F9F1401-B8C1-4F1B-AAEF-1A20A0676C86}" destId="{97CC3E0F-20A2-4CCD-A236-3BF87D0BB90B}" srcOrd="1" destOrd="0" presId="urn:microsoft.com/office/officeart/2005/8/layout/radial1"/>
    <dgm:cxn modelId="{67C0AA8F-C7D0-4D28-B614-972042C8CF63}" type="presParOf" srcId="{97CC3E0F-20A2-4CCD-A236-3BF87D0BB90B}" destId="{F879329A-3C55-40DF-8C3C-D32B2794A4C3}" srcOrd="0" destOrd="0" presId="urn:microsoft.com/office/officeart/2005/8/layout/radial1"/>
    <dgm:cxn modelId="{D1798AA7-0C95-4D46-8A7D-326840557E69}" type="presParOf" srcId="{6F9F1401-B8C1-4F1B-AAEF-1A20A0676C86}" destId="{3255B73B-3896-4243-912D-F12F80253B72}" srcOrd="2" destOrd="0" presId="urn:microsoft.com/office/officeart/2005/8/layout/radial1"/>
    <dgm:cxn modelId="{958B1BA5-B117-4396-BCFE-FABE610CFE83}" type="presParOf" srcId="{6F9F1401-B8C1-4F1B-AAEF-1A20A0676C86}" destId="{887BBFEB-8168-4499-9146-B942EDBF961E}" srcOrd="3" destOrd="0" presId="urn:microsoft.com/office/officeart/2005/8/layout/radial1"/>
    <dgm:cxn modelId="{24BDAD06-CFC9-4AA9-B2A3-593D83914E8D}" type="presParOf" srcId="{887BBFEB-8168-4499-9146-B942EDBF961E}" destId="{A453B5BC-4A84-4570-8525-CC3B3ADB5807}" srcOrd="0" destOrd="0" presId="urn:microsoft.com/office/officeart/2005/8/layout/radial1"/>
    <dgm:cxn modelId="{FB7CE5A1-EA14-4A31-BF90-D565A5EEC1C2}" type="presParOf" srcId="{6F9F1401-B8C1-4F1B-AAEF-1A20A0676C86}" destId="{EA8F0485-CAA3-4D4C-A46B-D154FF505347}" srcOrd="4" destOrd="0" presId="urn:microsoft.com/office/officeart/2005/8/layout/radial1"/>
    <dgm:cxn modelId="{EF02E16D-34CE-485B-A769-00BDBC8A5A25}" type="presParOf" srcId="{6F9F1401-B8C1-4F1B-AAEF-1A20A0676C86}" destId="{D49F9360-135A-4A57-8520-2A7CFA9A7D6B}" srcOrd="5" destOrd="0" presId="urn:microsoft.com/office/officeart/2005/8/layout/radial1"/>
    <dgm:cxn modelId="{9E6D1F61-3E70-4F79-B059-06831ACD0939}" type="presParOf" srcId="{D49F9360-135A-4A57-8520-2A7CFA9A7D6B}" destId="{62AFF385-CA0C-44FC-9F24-315980EBCC9F}" srcOrd="0" destOrd="0" presId="urn:microsoft.com/office/officeart/2005/8/layout/radial1"/>
    <dgm:cxn modelId="{EAEC4D13-2005-4927-BBAD-3975E93FB1BC}" type="presParOf" srcId="{6F9F1401-B8C1-4F1B-AAEF-1A20A0676C86}" destId="{7D53AC94-C9F8-4F1B-B9EA-B38DB66F15DF}" srcOrd="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600C-E7B3-487D-8ADE-DECFC8B69956}" type="datetimeFigureOut">
              <a:rPr lang="it-IT" smtClean="0"/>
              <a:pPr/>
              <a:t>05/06/2012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FCC45-BCAD-4AA4-8EBD-B17B3B9C31D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slide" Target="slide6.xml"/><Relationship Id="rId4" Type="http://schemas.openxmlformats.org/officeDocument/2006/relationships/image" Target="../media/image3.jpe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jpe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jpe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3.jpe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3.jpe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arrotondato 30"/>
          <p:cNvSpPr/>
          <p:nvPr/>
        </p:nvSpPr>
        <p:spPr>
          <a:xfrm>
            <a:off x="3000364" y="1928802"/>
            <a:ext cx="3143272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71670" y="1643050"/>
            <a:ext cx="4857784" cy="2286016"/>
          </a:xfrm>
        </p:spPr>
        <p:txBody>
          <a:bodyPr/>
          <a:lstStyle/>
          <a:p>
            <a:r>
              <a:rPr lang="it-IT" dirty="0" smtClean="0">
                <a:latin typeface="Comic Sans MS" pitchFamily="66" charset="0"/>
                <a:hlinkClick r:id="rId2" action="ppaction://hlinksldjump"/>
              </a:rPr>
              <a:t>VERBS</a:t>
            </a:r>
            <a:endParaRPr lang="it-IT" dirty="0">
              <a:latin typeface="Comic Sans MS" pitchFamily="66" charset="0"/>
            </a:endParaRPr>
          </a:p>
        </p:txBody>
      </p:sp>
      <p:grpSp>
        <p:nvGrpSpPr>
          <p:cNvPr id="3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6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8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9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10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13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17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21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25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aphicFrame>
        <p:nvGraphicFramePr>
          <p:cNvPr id="29" name="Diagramma 28"/>
          <p:cNvGraphicFramePr/>
          <p:nvPr/>
        </p:nvGraphicFramePr>
        <p:xfrm>
          <a:off x="2357422" y="1214422"/>
          <a:ext cx="442915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6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8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9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10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aphicFrame>
        <p:nvGraphicFramePr>
          <p:cNvPr id="29" name="Diagramma 28"/>
          <p:cNvGraphicFramePr/>
          <p:nvPr/>
        </p:nvGraphicFramePr>
        <p:xfrm>
          <a:off x="214282" y="1142984"/>
          <a:ext cx="442915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35" name="Gruppo 34"/>
          <p:cNvGrpSpPr/>
          <p:nvPr/>
        </p:nvGrpSpPr>
        <p:grpSpPr>
          <a:xfrm>
            <a:off x="4714876" y="1357298"/>
            <a:ext cx="3722594" cy="3500462"/>
            <a:chOff x="4714876" y="1928802"/>
            <a:chExt cx="3722594" cy="3500462"/>
          </a:xfrm>
        </p:grpSpPr>
        <p:grpSp>
          <p:nvGrpSpPr>
            <p:cNvPr id="11" name="Group 3"/>
            <p:cNvGrpSpPr>
              <a:grpSpLocks/>
            </p:cNvGrpSpPr>
            <p:nvPr/>
          </p:nvGrpSpPr>
          <p:grpSpPr bwMode="auto">
            <a:xfrm>
              <a:off x="4714876" y="2161438"/>
              <a:ext cx="3057659" cy="2562089"/>
              <a:chOff x="675003" y="653339"/>
              <a:chExt cx="7533077" cy="5261686"/>
            </a:xfrm>
          </p:grpSpPr>
          <p:sp>
            <p:nvSpPr>
              <p:cNvPr id="39" name="Round Same Side Corner Rectangle 4"/>
              <p:cNvSpPr/>
              <p:nvPr/>
            </p:nvSpPr>
            <p:spPr>
              <a:xfrm flipH="1">
                <a:off x="1174985" y="666037"/>
                <a:ext cx="1555503" cy="1492002"/>
              </a:xfrm>
              <a:prstGeom prst="round2SameRect">
                <a:avLst>
                  <a:gd name="adj1" fmla="val 15070"/>
                  <a:gd name="adj2" fmla="val 0"/>
                </a:avLst>
              </a:prstGeom>
              <a:gradFill>
                <a:gsLst>
                  <a:gs pos="100000">
                    <a:schemeClr val="tx2">
                      <a:lumMod val="40000"/>
                      <a:lumOff val="60000"/>
                    </a:schemeClr>
                  </a:gs>
                  <a:gs pos="3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Round Same Side Corner Rectangle 5"/>
              <p:cNvSpPr/>
              <p:nvPr/>
            </p:nvSpPr>
            <p:spPr>
              <a:xfrm flipH="1">
                <a:off x="933724" y="962849"/>
                <a:ext cx="7274356" cy="441252"/>
              </a:xfrm>
              <a:prstGeom prst="round2SameRect">
                <a:avLst>
                  <a:gd name="adj1" fmla="val 34642"/>
                  <a:gd name="adj2" fmla="val 0"/>
                </a:avLst>
              </a:prstGeom>
              <a:gradFill>
                <a:gsLst>
                  <a:gs pos="100000">
                    <a:schemeClr val="tx2">
                      <a:lumMod val="75000"/>
                    </a:schemeClr>
                  </a:gs>
                  <a:gs pos="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41" name="Picture 6" descr="stack_paper.png"/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prstClr val="black"/>
                  <a:srgbClr val="FFFF99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 rot="5575668">
                <a:off x="2632356" y="-904270"/>
                <a:ext cx="3975834" cy="7091052"/>
              </a:xfrm>
              <a:prstGeom prst="rect">
                <a:avLst/>
              </a:prstGeom>
            </p:spPr>
          </p:pic>
          <p:sp>
            <p:nvSpPr>
              <p:cNvPr id="42" name="Round Same Side Corner Rectangle 7"/>
              <p:cNvSpPr/>
              <p:nvPr/>
            </p:nvSpPr>
            <p:spPr>
              <a:xfrm>
                <a:off x="675003" y="1257903"/>
                <a:ext cx="7487922" cy="4657122"/>
              </a:xfrm>
              <a:prstGeom prst="round2SameRect">
                <a:avLst>
                  <a:gd name="adj1" fmla="val 4680"/>
                  <a:gd name="adj2" fmla="val 2087"/>
                </a:avLst>
              </a:prstGeom>
              <a:gradFill>
                <a:gsLst>
                  <a:gs pos="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3175">
                <a:gradFill>
                  <a:gsLst>
                    <a:gs pos="100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</a:ln>
              <a:effectLst/>
              <a:scene3d>
                <a:camera prst="perspectiveBelow" fov="3900000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4857752" y="1928802"/>
              <a:ext cx="3579718" cy="3500462"/>
              <a:chOff x="2367767" y="487753"/>
              <a:chExt cx="5158657" cy="5736774"/>
            </a:xfrm>
          </p:grpSpPr>
          <p:sp>
            <p:nvSpPr>
              <p:cNvPr id="36" name="Rectangle 9"/>
              <p:cNvSpPr/>
              <p:nvPr/>
            </p:nvSpPr>
            <p:spPr>
              <a:xfrm rot="276471">
                <a:off x="3160177" y="1031114"/>
                <a:ext cx="4366247" cy="5146546"/>
              </a:xfrm>
              <a:custGeom>
                <a:avLst/>
                <a:gdLst>
                  <a:gd name="connsiteX0" fmla="*/ 0 w 4419600"/>
                  <a:gd name="connsiteY0" fmla="*/ 0 h 5564572"/>
                  <a:gd name="connsiteX1" fmla="*/ 4419600 w 4419600"/>
                  <a:gd name="connsiteY1" fmla="*/ 0 h 5564572"/>
                  <a:gd name="connsiteX2" fmla="*/ 4419600 w 4419600"/>
                  <a:gd name="connsiteY2" fmla="*/ 5564572 h 5564572"/>
                  <a:gd name="connsiteX3" fmla="*/ 0 w 4419600"/>
                  <a:gd name="connsiteY3" fmla="*/ 5564572 h 5564572"/>
                  <a:gd name="connsiteX4" fmla="*/ 0 w 4419600"/>
                  <a:gd name="connsiteY4" fmla="*/ 0 h 5564572"/>
                  <a:gd name="connsiteX0" fmla="*/ 0 w 4419600"/>
                  <a:gd name="connsiteY0" fmla="*/ 0 h 5564572"/>
                  <a:gd name="connsiteX1" fmla="*/ 3620542 w 4419600"/>
                  <a:gd name="connsiteY1" fmla="*/ 417233 h 5564572"/>
                  <a:gd name="connsiteX2" fmla="*/ 4419600 w 4419600"/>
                  <a:gd name="connsiteY2" fmla="*/ 5564572 h 5564572"/>
                  <a:gd name="connsiteX3" fmla="*/ 0 w 4419600"/>
                  <a:gd name="connsiteY3" fmla="*/ 5564572 h 5564572"/>
                  <a:gd name="connsiteX4" fmla="*/ 0 w 4419600"/>
                  <a:gd name="connsiteY4" fmla="*/ 0 h 5564572"/>
                  <a:gd name="connsiteX0" fmla="*/ 0 w 4419600"/>
                  <a:gd name="connsiteY0" fmla="*/ 0 h 5564572"/>
                  <a:gd name="connsiteX1" fmla="*/ 3620542 w 4419600"/>
                  <a:gd name="connsiteY1" fmla="*/ 417233 h 5564572"/>
                  <a:gd name="connsiteX2" fmla="*/ 4419600 w 4419600"/>
                  <a:gd name="connsiteY2" fmla="*/ 5564572 h 5564572"/>
                  <a:gd name="connsiteX3" fmla="*/ 191791 w 4419600"/>
                  <a:gd name="connsiteY3" fmla="*/ 5492662 h 5564572"/>
                  <a:gd name="connsiteX4" fmla="*/ 0 w 4419600"/>
                  <a:gd name="connsiteY4" fmla="*/ 0 h 5564572"/>
                  <a:gd name="connsiteX0" fmla="*/ 0 w 4365815"/>
                  <a:gd name="connsiteY0" fmla="*/ 425230 h 5147339"/>
                  <a:gd name="connsiteX1" fmla="*/ 3566757 w 4365815"/>
                  <a:gd name="connsiteY1" fmla="*/ 0 h 5147339"/>
                  <a:gd name="connsiteX2" fmla="*/ 4365815 w 4365815"/>
                  <a:gd name="connsiteY2" fmla="*/ 5147339 h 5147339"/>
                  <a:gd name="connsiteX3" fmla="*/ 138006 w 4365815"/>
                  <a:gd name="connsiteY3" fmla="*/ 5075429 h 5147339"/>
                  <a:gd name="connsiteX4" fmla="*/ 0 w 4365815"/>
                  <a:gd name="connsiteY4" fmla="*/ 425230 h 51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5815" h="5147339">
                    <a:moveTo>
                      <a:pt x="0" y="425230"/>
                    </a:moveTo>
                    <a:lnTo>
                      <a:pt x="3566757" y="0"/>
                    </a:lnTo>
                    <a:lnTo>
                      <a:pt x="4365815" y="5147339"/>
                    </a:lnTo>
                    <a:lnTo>
                      <a:pt x="138006" y="5075429"/>
                    </a:lnTo>
                    <a:lnTo>
                      <a:pt x="0" y="425230"/>
                    </a:lnTo>
                    <a:close/>
                  </a:path>
                </a:pathLst>
              </a:cu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Rectangle 12"/>
              <p:cNvSpPr/>
              <p:nvPr/>
            </p:nvSpPr>
            <p:spPr>
              <a:xfrm rot="21428290">
                <a:off x="2593888" y="487753"/>
                <a:ext cx="4419081" cy="5736774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8" name="Rectangle 13"/>
              <p:cNvSpPr/>
              <p:nvPr/>
            </p:nvSpPr>
            <p:spPr>
              <a:xfrm>
                <a:off x="2367767" y="487753"/>
                <a:ext cx="4838547" cy="5736774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	      </a:t>
                </a:r>
                <a:r>
                  <a:rPr lang="en-US" sz="1600" i="1" u="sng" dirty="0" smtClean="0">
                    <a:latin typeface="Comic Sans MS" pitchFamily="66" charset="0"/>
                  </a:rPr>
                  <a:t>Short form</a:t>
                </a:r>
                <a:endParaRPr lang="en-US" sz="1400" i="1" u="sng" dirty="0" smtClean="0">
                  <a:latin typeface="Comic Sans MS" pitchFamily="66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  <a:hlinkClick r:id="rId10" action="ppaction://hlinksldjump"/>
                  </a:rPr>
                  <a:t>I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  <a:hlinkClick r:id="rId10" action="ppaction://hlinksldjump"/>
                  </a:rPr>
                  <a:t>am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(I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’m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You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are  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(you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’re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He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is	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(he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’s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She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is	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(she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’s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It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is	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(it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’s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We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are	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(we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’re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They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are      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(they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’re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)</a:t>
                </a:r>
                <a:endParaRPr lang="en-US" dirty="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6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8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9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10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aphicFrame>
        <p:nvGraphicFramePr>
          <p:cNvPr id="29" name="Diagramma 28"/>
          <p:cNvGraphicFramePr/>
          <p:nvPr/>
        </p:nvGraphicFramePr>
        <p:xfrm>
          <a:off x="142844" y="928670"/>
          <a:ext cx="442915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4714876" y="2161438"/>
            <a:ext cx="3057659" cy="2562089"/>
            <a:chOff x="675003" y="653339"/>
            <a:chExt cx="7533077" cy="5261686"/>
          </a:xfrm>
        </p:grpSpPr>
        <p:sp>
          <p:nvSpPr>
            <p:cNvPr id="39" name="Round Same Side Corner Rectangle 4"/>
            <p:cNvSpPr/>
            <p:nvPr/>
          </p:nvSpPr>
          <p:spPr>
            <a:xfrm flipH="1">
              <a:off x="1174985" y="666037"/>
              <a:ext cx="1555503" cy="1492002"/>
            </a:xfrm>
            <a:prstGeom prst="round2SameRect">
              <a:avLst>
                <a:gd name="adj1" fmla="val 15070"/>
                <a:gd name="adj2" fmla="val 0"/>
              </a:avLst>
            </a:prstGeom>
            <a:gradFill>
              <a:gsLst>
                <a:gs pos="100000">
                  <a:schemeClr val="tx2">
                    <a:lumMod val="40000"/>
                    <a:lumOff val="60000"/>
                  </a:schemeClr>
                </a:gs>
                <a:gs pos="3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ound Same Side Corner Rectangle 5"/>
            <p:cNvSpPr/>
            <p:nvPr/>
          </p:nvSpPr>
          <p:spPr>
            <a:xfrm flipH="1">
              <a:off x="933724" y="962849"/>
              <a:ext cx="7274356" cy="441252"/>
            </a:xfrm>
            <a:prstGeom prst="round2SameRect">
              <a:avLst>
                <a:gd name="adj1" fmla="val 34642"/>
                <a:gd name="adj2" fmla="val 0"/>
              </a:avLst>
            </a:prstGeom>
            <a:gradFill>
              <a:gsLst>
                <a:gs pos="100000">
                  <a:schemeClr val="tx2">
                    <a:lumMod val="75000"/>
                  </a:schemeClr>
                </a:gs>
                <a:gs pos="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41" name="Picture 6" descr="stack_paper.png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rgbClr val="FFFF99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5575668">
              <a:off x="2632356" y="-904270"/>
              <a:ext cx="3975834" cy="7091052"/>
            </a:xfrm>
            <a:prstGeom prst="rect">
              <a:avLst/>
            </a:prstGeom>
          </p:spPr>
        </p:pic>
        <p:sp>
          <p:nvSpPr>
            <p:cNvPr id="42" name="Round Same Side Corner Rectangle 7"/>
            <p:cNvSpPr/>
            <p:nvPr/>
          </p:nvSpPr>
          <p:spPr>
            <a:xfrm>
              <a:off x="675003" y="1257903"/>
              <a:ext cx="7487922" cy="4657122"/>
            </a:xfrm>
            <a:prstGeom prst="round2SameRect">
              <a:avLst>
                <a:gd name="adj1" fmla="val 4680"/>
                <a:gd name="adj2" fmla="val 2087"/>
              </a:avLst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  <a:ln w="3175">
              <a:gradFill>
                <a:gsLst>
                  <a:gs pos="10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5400000" scaled="0"/>
              </a:gradFill>
            </a:ln>
            <a:effectLst/>
            <a:scene3d>
              <a:camera prst="perspectiveBelow" fov="3900000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7"/>
          <p:cNvGrpSpPr>
            <a:grpSpLocks/>
          </p:cNvGrpSpPr>
          <p:nvPr/>
        </p:nvGrpSpPr>
        <p:grpSpPr bwMode="auto">
          <a:xfrm>
            <a:off x="4857752" y="1357298"/>
            <a:ext cx="3579718" cy="3500462"/>
            <a:chOff x="2367767" y="487753"/>
            <a:chExt cx="5158657" cy="5736774"/>
          </a:xfrm>
        </p:grpSpPr>
        <p:sp>
          <p:nvSpPr>
            <p:cNvPr id="36" name="Rectangle 9"/>
            <p:cNvSpPr/>
            <p:nvPr/>
          </p:nvSpPr>
          <p:spPr>
            <a:xfrm rot="276471">
              <a:off x="3160177" y="1031114"/>
              <a:ext cx="4366247" cy="5146546"/>
            </a:xfrm>
            <a:custGeom>
              <a:avLst/>
              <a:gdLst>
                <a:gd name="connsiteX0" fmla="*/ 0 w 4419600"/>
                <a:gd name="connsiteY0" fmla="*/ 0 h 5564572"/>
                <a:gd name="connsiteX1" fmla="*/ 4419600 w 4419600"/>
                <a:gd name="connsiteY1" fmla="*/ 0 h 5564572"/>
                <a:gd name="connsiteX2" fmla="*/ 4419600 w 4419600"/>
                <a:gd name="connsiteY2" fmla="*/ 5564572 h 5564572"/>
                <a:gd name="connsiteX3" fmla="*/ 0 w 4419600"/>
                <a:gd name="connsiteY3" fmla="*/ 5564572 h 5564572"/>
                <a:gd name="connsiteX4" fmla="*/ 0 w 4419600"/>
                <a:gd name="connsiteY4" fmla="*/ 0 h 5564572"/>
                <a:gd name="connsiteX0" fmla="*/ 0 w 4419600"/>
                <a:gd name="connsiteY0" fmla="*/ 0 h 5564572"/>
                <a:gd name="connsiteX1" fmla="*/ 3620542 w 4419600"/>
                <a:gd name="connsiteY1" fmla="*/ 417233 h 5564572"/>
                <a:gd name="connsiteX2" fmla="*/ 4419600 w 4419600"/>
                <a:gd name="connsiteY2" fmla="*/ 5564572 h 5564572"/>
                <a:gd name="connsiteX3" fmla="*/ 0 w 4419600"/>
                <a:gd name="connsiteY3" fmla="*/ 5564572 h 5564572"/>
                <a:gd name="connsiteX4" fmla="*/ 0 w 4419600"/>
                <a:gd name="connsiteY4" fmla="*/ 0 h 5564572"/>
                <a:gd name="connsiteX0" fmla="*/ 0 w 4419600"/>
                <a:gd name="connsiteY0" fmla="*/ 0 h 5564572"/>
                <a:gd name="connsiteX1" fmla="*/ 3620542 w 4419600"/>
                <a:gd name="connsiteY1" fmla="*/ 417233 h 5564572"/>
                <a:gd name="connsiteX2" fmla="*/ 4419600 w 4419600"/>
                <a:gd name="connsiteY2" fmla="*/ 5564572 h 5564572"/>
                <a:gd name="connsiteX3" fmla="*/ 191791 w 4419600"/>
                <a:gd name="connsiteY3" fmla="*/ 5492662 h 5564572"/>
                <a:gd name="connsiteX4" fmla="*/ 0 w 4419600"/>
                <a:gd name="connsiteY4" fmla="*/ 0 h 5564572"/>
                <a:gd name="connsiteX0" fmla="*/ 0 w 4365815"/>
                <a:gd name="connsiteY0" fmla="*/ 425230 h 5147339"/>
                <a:gd name="connsiteX1" fmla="*/ 3566757 w 4365815"/>
                <a:gd name="connsiteY1" fmla="*/ 0 h 5147339"/>
                <a:gd name="connsiteX2" fmla="*/ 4365815 w 4365815"/>
                <a:gd name="connsiteY2" fmla="*/ 5147339 h 5147339"/>
                <a:gd name="connsiteX3" fmla="*/ 138006 w 4365815"/>
                <a:gd name="connsiteY3" fmla="*/ 5075429 h 5147339"/>
                <a:gd name="connsiteX4" fmla="*/ 0 w 4365815"/>
                <a:gd name="connsiteY4" fmla="*/ 425230 h 514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5815" h="5147339">
                  <a:moveTo>
                    <a:pt x="0" y="425230"/>
                  </a:moveTo>
                  <a:lnTo>
                    <a:pt x="3566757" y="0"/>
                  </a:lnTo>
                  <a:lnTo>
                    <a:pt x="4365815" y="5147339"/>
                  </a:lnTo>
                  <a:lnTo>
                    <a:pt x="138006" y="5075429"/>
                  </a:lnTo>
                  <a:lnTo>
                    <a:pt x="0" y="425230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12"/>
            <p:cNvSpPr/>
            <p:nvPr/>
          </p:nvSpPr>
          <p:spPr>
            <a:xfrm rot="21428290">
              <a:off x="2593888" y="487753"/>
              <a:ext cx="4419081" cy="573677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Rectangle 13"/>
            <p:cNvSpPr/>
            <p:nvPr/>
          </p:nvSpPr>
          <p:spPr>
            <a:xfrm>
              <a:off x="2367767" y="487753"/>
              <a:ext cx="4838547" cy="573677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	      </a:t>
              </a:r>
              <a:r>
                <a:rPr lang="en-US" sz="1600" i="1" u="sng" dirty="0" smtClean="0">
                  <a:latin typeface="Comic Sans MS" pitchFamily="66" charset="0"/>
                </a:rPr>
                <a:t>Short form</a:t>
              </a:r>
              <a:endParaRPr lang="en-US" sz="1400" i="1" u="sng" dirty="0" smtClean="0">
                <a:latin typeface="Comic Sans MS" pitchFamily="66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I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am not	      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(I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am not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You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are  not 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(you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 aren’t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He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is not      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(he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 isn’t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She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is not    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(she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 isn’t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It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is not	      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(it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 isn’t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We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are not  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(we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 aren’t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They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are not  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(they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 aren’t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)</a:t>
              </a:r>
              <a:endParaRPr lang="en-US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6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8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9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10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aphicFrame>
        <p:nvGraphicFramePr>
          <p:cNvPr id="29" name="Diagramma 28"/>
          <p:cNvGraphicFramePr/>
          <p:nvPr/>
        </p:nvGraphicFramePr>
        <p:xfrm>
          <a:off x="214282" y="928670"/>
          <a:ext cx="442915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35" name="Gruppo 34"/>
          <p:cNvGrpSpPr/>
          <p:nvPr/>
        </p:nvGrpSpPr>
        <p:grpSpPr>
          <a:xfrm>
            <a:off x="4714876" y="1357298"/>
            <a:ext cx="3722594" cy="3500462"/>
            <a:chOff x="4714876" y="1928802"/>
            <a:chExt cx="3722594" cy="3500462"/>
          </a:xfrm>
        </p:grpSpPr>
        <p:grpSp>
          <p:nvGrpSpPr>
            <p:cNvPr id="11" name="Group 3"/>
            <p:cNvGrpSpPr>
              <a:grpSpLocks/>
            </p:cNvGrpSpPr>
            <p:nvPr/>
          </p:nvGrpSpPr>
          <p:grpSpPr bwMode="auto">
            <a:xfrm>
              <a:off x="4714876" y="2161438"/>
              <a:ext cx="3057659" cy="2562089"/>
              <a:chOff x="675003" y="653339"/>
              <a:chExt cx="7533077" cy="5261686"/>
            </a:xfrm>
          </p:grpSpPr>
          <p:sp>
            <p:nvSpPr>
              <p:cNvPr id="39" name="Round Same Side Corner Rectangle 4"/>
              <p:cNvSpPr/>
              <p:nvPr/>
            </p:nvSpPr>
            <p:spPr>
              <a:xfrm flipH="1">
                <a:off x="1174985" y="666037"/>
                <a:ext cx="1555503" cy="1492002"/>
              </a:xfrm>
              <a:prstGeom prst="round2SameRect">
                <a:avLst>
                  <a:gd name="adj1" fmla="val 15070"/>
                  <a:gd name="adj2" fmla="val 0"/>
                </a:avLst>
              </a:prstGeom>
              <a:gradFill>
                <a:gsLst>
                  <a:gs pos="100000">
                    <a:schemeClr val="tx2">
                      <a:lumMod val="40000"/>
                      <a:lumOff val="60000"/>
                    </a:schemeClr>
                  </a:gs>
                  <a:gs pos="3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Round Same Side Corner Rectangle 5"/>
              <p:cNvSpPr/>
              <p:nvPr/>
            </p:nvSpPr>
            <p:spPr>
              <a:xfrm flipH="1">
                <a:off x="933724" y="962849"/>
                <a:ext cx="7274356" cy="441252"/>
              </a:xfrm>
              <a:prstGeom prst="round2SameRect">
                <a:avLst>
                  <a:gd name="adj1" fmla="val 34642"/>
                  <a:gd name="adj2" fmla="val 0"/>
                </a:avLst>
              </a:prstGeom>
              <a:gradFill>
                <a:gsLst>
                  <a:gs pos="100000">
                    <a:schemeClr val="tx2">
                      <a:lumMod val="75000"/>
                    </a:schemeClr>
                  </a:gs>
                  <a:gs pos="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41" name="Picture 6" descr="stack_paper.png"/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prstClr val="black"/>
                  <a:srgbClr val="FFFF99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 rot="5575668">
                <a:off x="2632356" y="-904270"/>
                <a:ext cx="3975834" cy="7091052"/>
              </a:xfrm>
              <a:prstGeom prst="rect">
                <a:avLst/>
              </a:prstGeom>
            </p:spPr>
          </p:pic>
          <p:sp>
            <p:nvSpPr>
              <p:cNvPr id="42" name="Round Same Side Corner Rectangle 7"/>
              <p:cNvSpPr/>
              <p:nvPr/>
            </p:nvSpPr>
            <p:spPr>
              <a:xfrm>
                <a:off x="675003" y="1257903"/>
                <a:ext cx="7487922" cy="4657122"/>
              </a:xfrm>
              <a:prstGeom prst="round2SameRect">
                <a:avLst>
                  <a:gd name="adj1" fmla="val 4680"/>
                  <a:gd name="adj2" fmla="val 2087"/>
                </a:avLst>
              </a:prstGeom>
              <a:gradFill>
                <a:gsLst>
                  <a:gs pos="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3175">
                <a:gradFill>
                  <a:gsLst>
                    <a:gs pos="100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</a:ln>
              <a:effectLst/>
              <a:scene3d>
                <a:camera prst="perspectiveBelow" fov="3900000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4857752" y="1928802"/>
              <a:ext cx="3579718" cy="3500462"/>
              <a:chOff x="2367767" y="487753"/>
              <a:chExt cx="5158657" cy="5736774"/>
            </a:xfrm>
          </p:grpSpPr>
          <p:sp>
            <p:nvSpPr>
              <p:cNvPr id="36" name="Rectangle 9"/>
              <p:cNvSpPr/>
              <p:nvPr/>
            </p:nvSpPr>
            <p:spPr>
              <a:xfrm rot="276471">
                <a:off x="3160177" y="1031114"/>
                <a:ext cx="4366247" cy="5146546"/>
              </a:xfrm>
              <a:custGeom>
                <a:avLst/>
                <a:gdLst>
                  <a:gd name="connsiteX0" fmla="*/ 0 w 4419600"/>
                  <a:gd name="connsiteY0" fmla="*/ 0 h 5564572"/>
                  <a:gd name="connsiteX1" fmla="*/ 4419600 w 4419600"/>
                  <a:gd name="connsiteY1" fmla="*/ 0 h 5564572"/>
                  <a:gd name="connsiteX2" fmla="*/ 4419600 w 4419600"/>
                  <a:gd name="connsiteY2" fmla="*/ 5564572 h 5564572"/>
                  <a:gd name="connsiteX3" fmla="*/ 0 w 4419600"/>
                  <a:gd name="connsiteY3" fmla="*/ 5564572 h 5564572"/>
                  <a:gd name="connsiteX4" fmla="*/ 0 w 4419600"/>
                  <a:gd name="connsiteY4" fmla="*/ 0 h 5564572"/>
                  <a:gd name="connsiteX0" fmla="*/ 0 w 4419600"/>
                  <a:gd name="connsiteY0" fmla="*/ 0 h 5564572"/>
                  <a:gd name="connsiteX1" fmla="*/ 3620542 w 4419600"/>
                  <a:gd name="connsiteY1" fmla="*/ 417233 h 5564572"/>
                  <a:gd name="connsiteX2" fmla="*/ 4419600 w 4419600"/>
                  <a:gd name="connsiteY2" fmla="*/ 5564572 h 5564572"/>
                  <a:gd name="connsiteX3" fmla="*/ 0 w 4419600"/>
                  <a:gd name="connsiteY3" fmla="*/ 5564572 h 5564572"/>
                  <a:gd name="connsiteX4" fmla="*/ 0 w 4419600"/>
                  <a:gd name="connsiteY4" fmla="*/ 0 h 5564572"/>
                  <a:gd name="connsiteX0" fmla="*/ 0 w 4419600"/>
                  <a:gd name="connsiteY0" fmla="*/ 0 h 5564572"/>
                  <a:gd name="connsiteX1" fmla="*/ 3620542 w 4419600"/>
                  <a:gd name="connsiteY1" fmla="*/ 417233 h 5564572"/>
                  <a:gd name="connsiteX2" fmla="*/ 4419600 w 4419600"/>
                  <a:gd name="connsiteY2" fmla="*/ 5564572 h 5564572"/>
                  <a:gd name="connsiteX3" fmla="*/ 191791 w 4419600"/>
                  <a:gd name="connsiteY3" fmla="*/ 5492662 h 5564572"/>
                  <a:gd name="connsiteX4" fmla="*/ 0 w 4419600"/>
                  <a:gd name="connsiteY4" fmla="*/ 0 h 5564572"/>
                  <a:gd name="connsiteX0" fmla="*/ 0 w 4365815"/>
                  <a:gd name="connsiteY0" fmla="*/ 425230 h 5147339"/>
                  <a:gd name="connsiteX1" fmla="*/ 3566757 w 4365815"/>
                  <a:gd name="connsiteY1" fmla="*/ 0 h 5147339"/>
                  <a:gd name="connsiteX2" fmla="*/ 4365815 w 4365815"/>
                  <a:gd name="connsiteY2" fmla="*/ 5147339 h 5147339"/>
                  <a:gd name="connsiteX3" fmla="*/ 138006 w 4365815"/>
                  <a:gd name="connsiteY3" fmla="*/ 5075429 h 5147339"/>
                  <a:gd name="connsiteX4" fmla="*/ 0 w 4365815"/>
                  <a:gd name="connsiteY4" fmla="*/ 425230 h 51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5815" h="5147339">
                    <a:moveTo>
                      <a:pt x="0" y="425230"/>
                    </a:moveTo>
                    <a:lnTo>
                      <a:pt x="3566757" y="0"/>
                    </a:lnTo>
                    <a:lnTo>
                      <a:pt x="4365815" y="5147339"/>
                    </a:lnTo>
                    <a:lnTo>
                      <a:pt x="138006" y="5075429"/>
                    </a:lnTo>
                    <a:lnTo>
                      <a:pt x="0" y="425230"/>
                    </a:lnTo>
                    <a:close/>
                  </a:path>
                </a:pathLst>
              </a:cu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Rectangle 12"/>
              <p:cNvSpPr/>
              <p:nvPr/>
            </p:nvSpPr>
            <p:spPr>
              <a:xfrm rot="21428290">
                <a:off x="2593888" y="487753"/>
                <a:ext cx="4419081" cy="573677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8" name="Rectangle 13"/>
              <p:cNvSpPr/>
              <p:nvPr/>
            </p:nvSpPr>
            <p:spPr>
              <a:xfrm>
                <a:off x="2367767" y="487753"/>
                <a:ext cx="4838547" cy="5736774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	</a:t>
                </a:r>
                <a:endParaRPr lang="en-US" sz="1400" i="1" u="sng" dirty="0" smtClean="0">
                  <a:latin typeface="Comic Sans MS" pitchFamily="66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Am I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?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</a:t>
                </a:r>
                <a:endParaRPr lang="en-US" dirty="0" smtClean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Are </a:t>
                </a:r>
                <a:r>
                  <a:rPr lang="en-US" dirty="0" smtClean="0">
                    <a:latin typeface="Comic Sans MS" pitchFamily="66" charset="0"/>
                  </a:rPr>
                  <a:t>you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 ?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Is </a:t>
                </a:r>
                <a:r>
                  <a:rPr lang="en-US" dirty="0" smtClean="0">
                    <a:latin typeface="Comic Sans MS" pitchFamily="66" charset="0"/>
                  </a:rPr>
                  <a:t>he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?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</a:t>
                </a:r>
                <a:endParaRPr lang="en-US" dirty="0" smtClean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Is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she ?</a:t>
                </a:r>
              </a:p>
              <a:p>
                <a:pPr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Is </a:t>
                </a:r>
                <a:r>
                  <a:rPr lang="en-US" dirty="0" smtClean="0">
                    <a:latin typeface="Comic Sans MS" pitchFamily="66" charset="0"/>
                  </a:rPr>
                  <a:t>it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?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</a:t>
                </a:r>
                <a:endParaRPr lang="en-US" dirty="0" smtClean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Are </a:t>
                </a:r>
                <a:r>
                  <a:rPr lang="en-US" dirty="0" smtClean="0">
                    <a:latin typeface="Comic Sans MS" pitchFamily="66" charset="0"/>
                  </a:rPr>
                  <a:t>we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?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</a:t>
                </a:r>
                <a:endParaRPr lang="en-US" dirty="0" smtClean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Are </a:t>
                </a:r>
                <a:r>
                  <a:rPr lang="en-US" dirty="0" smtClean="0">
                    <a:latin typeface="Comic Sans MS" pitchFamily="66" charset="0"/>
                  </a:rPr>
                  <a:t>they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 ?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endParaRPr lang="en-US" dirty="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3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6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8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9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aphicFrame>
        <p:nvGraphicFramePr>
          <p:cNvPr id="29" name="Diagramma 28"/>
          <p:cNvGraphicFramePr/>
          <p:nvPr/>
        </p:nvGraphicFramePr>
        <p:xfrm>
          <a:off x="214282" y="928670"/>
          <a:ext cx="442915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33" name="Gruppo 32"/>
          <p:cNvGrpSpPr/>
          <p:nvPr/>
        </p:nvGrpSpPr>
        <p:grpSpPr>
          <a:xfrm>
            <a:off x="4714876" y="714356"/>
            <a:ext cx="3722594" cy="4143404"/>
            <a:chOff x="4714876" y="1928802"/>
            <a:chExt cx="3722594" cy="3500462"/>
          </a:xfrm>
        </p:grpSpPr>
        <p:grpSp>
          <p:nvGrpSpPr>
            <p:cNvPr id="34" name="Group 3"/>
            <p:cNvGrpSpPr>
              <a:grpSpLocks/>
            </p:cNvGrpSpPr>
            <p:nvPr/>
          </p:nvGrpSpPr>
          <p:grpSpPr bwMode="auto">
            <a:xfrm>
              <a:off x="4714877" y="2161438"/>
              <a:ext cx="3057658" cy="2562089"/>
              <a:chOff x="675003" y="653339"/>
              <a:chExt cx="7533077" cy="5261686"/>
            </a:xfrm>
          </p:grpSpPr>
          <p:sp>
            <p:nvSpPr>
              <p:cNvPr id="46" name="Round Same Side Corner Rectangle 4"/>
              <p:cNvSpPr/>
              <p:nvPr/>
            </p:nvSpPr>
            <p:spPr>
              <a:xfrm flipH="1">
                <a:off x="1174985" y="666037"/>
                <a:ext cx="1555503" cy="1492002"/>
              </a:xfrm>
              <a:prstGeom prst="round2SameRect">
                <a:avLst>
                  <a:gd name="adj1" fmla="val 15070"/>
                  <a:gd name="adj2" fmla="val 0"/>
                </a:avLst>
              </a:prstGeom>
              <a:gradFill>
                <a:gsLst>
                  <a:gs pos="100000">
                    <a:schemeClr val="tx2">
                      <a:lumMod val="40000"/>
                      <a:lumOff val="60000"/>
                    </a:schemeClr>
                  </a:gs>
                  <a:gs pos="3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7" name="Round Same Side Corner Rectangle 5"/>
              <p:cNvSpPr/>
              <p:nvPr/>
            </p:nvSpPr>
            <p:spPr>
              <a:xfrm flipH="1">
                <a:off x="933724" y="962849"/>
                <a:ext cx="7274356" cy="441252"/>
              </a:xfrm>
              <a:prstGeom prst="round2SameRect">
                <a:avLst>
                  <a:gd name="adj1" fmla="val 34642"/>
                  <a:gd name="adj2" fmla="val 0"/>
                </a:avLst>
              </a:prstGeom>
              <a:gradFill>
                <a:gsLst>
                  <a:gs pos="100000">
                    <a:schemeClr val="tx2">
                      <a:lumMod val="75000"/>
                    </a:schemeClr>
                  </a:gs>
                  <a:gs pos="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48" name="Picture 6" descr="stack_paper.png"/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prstClr val="black"/>
                  <a:srgbClr val="FFFF99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 rot="5575668">
                <a:off x="2632356" y="-904270"/>
                <a:ext cx="3975834" cy="7091052"/>
              </a:xfrm>
              <a:prstGeom prst="rect">
                <a:avLst/>
              </a:prstGeom>
            </p:spPr>
          </p:pic>
          <p:sp>
            <p:nvSpPr>
              <p:cNvPr id="49" name="Round Same Side Corner Rectangle 7"/>
              <p:cNvSpPr/>
              <p:nvPr/>
            </p:nvSpPr>
            <p:spPr>
              <a:xfrm>
                <a:off x="675003" y="1257903"/>
                <a:ext cx="7487922" cy="4657122"/>
              </a:xfrm>
              <a:prstGeom prst="round2SameRect">
                <a:avLst>
                  <a:gd name="adj1" fmla="val 4680"/>
                  <a:gd name="adj2" fmla="val 2087"/>
                </a:avLst>
              </a:prstGeom>
              <a:gradFill>
                <a:gsLst>
                  <a:gs pos="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3175">
                <a:gradFill>
                  <a:gsLst>
                    <a:gs pos="100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</a:ln>
              <a:effectLst/>
              <a:scene3d>
                <a:camera prst="perspectiveBelow" fov="3900000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5" name="Group 17"/>
            <p:cNvGrpSpPr>
              <a:grpSpLocks/>
            </p:cNvGrpSpPr>
            <p:nvPr/>
          </p:nvGrpSpPr>
          <p:grpSpPr bwMode="auto">
            <a:xfrm>
              <a:off x="4857750" y="1928802"/>
              <a:ext cx="3579718" cy="3500462"/>
              <a:chOff x="2367767" y="487753"/>
              <a:chExt cx="5158657" cy="5736774"/>
            </a:xfrm>
          </p:grpSpPr>
          <p:sp>
            <p:nvSpPr>
              <p:cNvPr id="43" name="Rectangle 9"/>
              <p:cNvSpPr/>
              <p:nvPr/>
            </p:nvSpPr>
            <p:spPr>
              <a:xfrm rot="276471">
                <a:off x="3160177" y="1031114"/>
                <a:ext cx="4366247" cy="5146546"/>
              </a:xfrm>
              <a:custGeom>
                <a:avLst/>
                <a:gdLst>
                  <a:gd name="connsiteX0" fmla="*/ 0 w 4419600"/>
                  <a:gd name="connsiteY0" fmla="*/ 0 h 5564572"/>
                  <a:gd name="connsiteX1" fmla="*/ 4419600 w 4419600"/>
                  <a:gd name="connsiteY1" fmla="*/ 0 h 5564572"/>
                  <a:gd name="connsiteX2" fmla="*/ 4419600 w 4419600"/>
                  <a:gd name="connsiteY2" fmla="*/ 5564572 h 5564572"/>
                  <a:gd name="connsiteX3" fmla="*/ 0 w 4419600"/>
                  <a:gd name="connsiteY3" fmla="*/ 5564572 h 5564572"/>
                  <a:gd name="connsiteX4" fmla="*/ 0 w 4419600"/>
                  <a:gd name="connsiteY4" fmla="*/ 0 h 5564572"/>
                  <a:gd name="connsiteX0" fmla="*/ 0 w 4419600"/>
                  <a:gd name="connsiteY0" fmla="*/ 0 h 5564572"/>
                  <a:gd name="connsiteX1" fmla="*/ 3620542 w 4419600"/>
                  <a:gd name="connsiteY1" fmla="*/ 417233 h 5564572"/>
                  <a:gd name="connsiteX2" fmla="*/ 4419600 w 4419600"/>
                  <a:gd name="connsiteY2" fmla="*/ 5564572 h 5564572"/>
                  <a:gd name="connsiteX3" fmla="*/ 0 w 4419600"/>
                  <a:gd name="connsiteY3" fmla="*/ 5564572 h 5564572"/>
                  <a:gd name="connsiteX4" fmla="*/ 0 w 4419600"/>
                  <a:gd name="connsiteY4" fmla="*/ 0 h 5564572"/>
                  <a:gd name="connsiteX0" fmla="*/ 0 w 4419600"/>
                  <a:gd name="connsiteY0" fmla="*/ 0 h 5564572"/>
                  <a:gd name="connsiteX1" fmla="*/ 3620542 w 4419600"/>
                  <a:gd name="connsiteY1" fmla="*/ 417233 h 5564572"/>
                  <a:gd name="connsiteX2" fmla="*/ 4419600 w 4419600"/>
                  <a:gd name="connsiteY2" fmla="*/ 5564572 h 5564572"/>
                  <a:gd name="connsiteX3" fmla="*/ 191791 w 4419600"/>
                  <a:gd name="connsiteY3" fmla="*/ 5492662 h 5564572"/>
                  <a:gd name="connsiteX4" fmla="*/ 0 w 4419600"/>
                  <a:gd name="connsiteY4" fmla="*/ 0 h 5564572"/>
                  <a:gd name="connsiteX0" fmla="*/ 0 w 4365815"/>
                  <a:gd name="connsiteY0" fmla="*/ 425230 h 5147339"/>
                  <a:gd name="connsiteX1" fmla="*/ 3566757 w 4365815"/>
                  <a:gd name="connsiteY1" fmla="*/ 0 h 5147339"/>
                  <a:gd name="connsiteX2" fmla="*/ 4365815 w 4365815"/>
                  <a:gd name="connsiteY2" fmla="*/ 5147339 h 5147339"/>
                  <a:gd name="connsiteX3" fmla="*/ 138006 w 4365815"/>
                  <a:gd name="connsiteY3" fmla="*/ 5075429 h 5147339"/>
                  <a:gd name="connsiteX4" fmla="*/ 0 w 4365815"/>
                  <a:gd name="connsiteY4" fmla="*/ 425230 h 514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5815" h="5147339">
                    <a:moveTo>
                      <a:pt x="0" y="425230"/>
                    </a:moveTo>
                    <a:lnTo>
                      <a:pt x="3566757" y="0"/>
                    </a:lnTo>
                    <a:lnTo>
                      <a:pt x="4365815" y="5147339"/>
                    </a:lnTo>
                    <a:lnTo>
                      <a:pt x="138006" y="5075429"/>
                    </a:lnTo>
                    <a:lnTo>
                      <a:pt x="0" y="425230"/>
                    </a:lnTo>
                    <a:close/>
                  </a:path>
                </a:pathLst>
              </a:cu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4" name="Rectangle 12"/>
              <p:cNvSpPr/>
              <p:nvPr/>
            </p:nvSpPr>
            <p:spPr>
              <a:xfrm rot="21428290">
                <a:off x="2593888" y="487753"/>
                <a:ext cx="4419081" cy="5736774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5" name="Rectangle 13"/>
              <p:cNvSpPr/>
              <p:nvPr/>
            </p:nvSpPr>
            <p:spPr>
              <a:xfrm>
                <a:off x="2367767" y="487753"/>
                <a:ext cx="4838547" cy="5736774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 smtClean="0">
                    <a:latin typeface="Comic Sans MS" pitchFamily="66" charset="0"/>
                  </a:rPr>
                  <a:t>	</a:t>
                </a:r>
                <a:endParaRPr lang="en-US" sz="1400" i="1" u="sng" dirty="0" smtClean="0">
                  <a:latin typeface="Comic Sans MS" pitchFamily="66" charset="0"/>
                </a:endParaRP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I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am   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hungry now</a:t>
                </a:r>
              </a:p>
              <a:p>
                <a:pPr fontAlgn="auto">
                  <a:defRPr/>
                </a:pPr>
                <a:endPara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endParaRP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You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‘re 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always late</a:t>
                </a:r>
              </a:p>
              <a:p>
                <a:pPr fontAlgn="auto">
                  <a:defRPr/>
                </a:pPr>
                <a:endParaRPr lang="en-US" dirty="0" smtClean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He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‘s 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here right now</a:t>
                </a:r>
              </a:p>
              <a:p>
                <a:pPr fontAlgn="auto">
                  <a:defRPr/>
                </a:pP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	</a:t>
                </a: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She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is	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our student</a:t>
                </a:r>
              </a:p>
              <a:p>
                <a:pPr fontAlgn="auto">
                  <a:defRPr/>
                </a:pPr>
                <a:endPara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endParaRP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It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‘s 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a very nice picture</a:t>
                </a:r>
              </a:p>
              <a:p>
                <a:pPr fontAlgn="auto">
                  <a:defRPr/>
                </a:pP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	</a:t>
                </a:r>
                <a:endParaRPr lang="en-US" dirty="0" smtClean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We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‘re	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omic Sans MS" pitchFamily="66" charset="0"/>
                  </a:rPr>
                  <a:t>waiting for you</a:t>
                </a:r>
              </a:p>
              <a:p>
                <a:pPr fontAlgn="auto">
                  <a:defRPr/>
                </a:pPr>
                <a:endPara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endParaRPr>
              </a:p>
              <a:p>
                <a:pPr fontAlgn="auto">
                  <a:defRPr/>
                </a:pPr>
                <a:r>
                  <a:rPr lang="en-US" dirty="0" smtClean="0">
                    <a:latin typeface="Comic Sans MS" pitchFamily="66" charset="0"/>
                  </a:rPr>
                  <a:t>They 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‘re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all</a:t>
                </a:r>
                <a:r>
                  <a:rPr lang="en-US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  <a:latin typeface="Comic Sans MS" pitchFamily="66" charset="0"/>
                  </a:rPr>
                  <a:t>eating</a:t>
                </a:r>
                <a:endParaRPr lang="en-US" dirty="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1"/>
          <p:cNvGrpSpPr/>
          <p:nvPr/>
        </p:nvGrpSpPr>
        <p:grpSpPr>
          <a:xfrm>
            <a:off x="0" y="5929306"/>
            <a:ext cx="1812636" cy="928694"/>
            <a:chOff x="71406" y="571480"/>
            <a:chExt cx="1624961" cy="785818"/>
          </a:xfrm>
        </p:grpSpPr>
        <p:pic>
          <p:nvPicPr>
            <p:cNvPr id="4" name="Immagine 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5" name="Immagine 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7" name="Immagine 6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3" name="Gruppo 12"/>
          <p:cNvGrpSpPr/>
          <p:nvPr/>
        </p:nvGrpSpPr>
        <p:grpSpPr>
          <a:xfrm>
            <a:off x="1832841" y="5929306"/>
            <a:ext cx="1812636" cy="928694"/>
            <a:chOff x="71406" y="571480"/>
            <a:chExt cx="1624961" cy="785818"/>
          </a:xfrm>
        </p:grpSpPr>
        <p:pic>
          <p:nvPicPr>
            <p:cNvPr id="14" name="Immagine 13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5" name="Immagine 14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16" name="Immagine 15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6" name="Gruppo 16"/>
          <p:cNvGrpSpPr/>
          <p:nvPr/>
        </p:nvGrpSpPr>
        <p:grpSpPr>
          <a:xfrm>
            <a:off x="3665682" y="5929306"/>
            <a:ext cx="1812636" cy="928694"/>
            <a:chOff x="71406" y="571480"/>
            <a:chExt cx="1624961" cy="785818"/>
          </a:xfrm>
        </p:grpSpPr>
        <p:pic>
          <p:nvPicPr>
            <p:cNvPr id="18" name="Immagine 17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19" name="Immagine 18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0" name="Immagine 19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8" name="Gruppo 20"/>
          <p:cNvGrpSpPr/>
          <p:nvPr/>
        </p:nvGrpSpPr>
        <p:grpSpPr>
          <a:xfrm>
            <a:off x="5498523" y="5929306"/>
            <a:ext cx="1812636" cy="928694"/>
            <a:chOff x="71406" y="571480"/>
            <a:chExt cx="1624961" cy="785818"/>
          </a:xfrm>
        </p:grpSpPr>
        <p:pic>
          <p:nvPicPr>
            <p:cNvPr id="22" name="Immagine 21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3" name="Immagine 22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4" name="Immagine 23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pSp>
        <p:nvGrpSpPr>
          <p:cNvPr id="9" name="Gruppo 24"/>
          <p:cNvGrpSpPr/>
          <p:nvPr/>
        </p:nvGrpSpPr>
        <p:grpSpPr>
          <a:xfrm>
            <a:off x="7331364" y="5929306"/>
            <a:ext cx="1812636" cy="928694"/>
            <a:chOff x="71406" y="571480"/>
            <a:chExt cx="1624961" cy="785818"/>
          </a:xfrm>
        </p:grpSpPr>
        <p:pic>
          <p:nvPicPr>
            <p:cNvPr id="26" name="Immagine 25" descr="scansione000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06" y="571480"/>
              <a:ext cx="524811" cy="785818"/>
            </a:xfrm>
            <a:prstGeom prst="rect">
              <a:avLst/>
            </a:prstGeom>
            <a:ln>
              <a:solidFill>
                <a:srgbClr val="9900CC"/>
              </a:solidFill>
            </a:ln>
          </p:spPr>
        </p:pic>
        <p:pic>
          <p:nvPicPr>
            <p:cNvPr id="27" name="Immagine 26" descr="scansione00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571480"/>
              <a:ext cx="554035" cy="785818"/>
            </a:xfrm>
            <a:prstGeom prst="rect">
              <a:avLst/>
            </a:prstGeom>
            <a:ln>
              <a:solidFill>
                <a:srgbClr val="FF0066"/>
              </a:solidFill>
            </a:ln>
          </p:spPr>
        </p:pic>
        <p:pic>
          <p:nvPicPr>
            <p:cNvPr id="28" name="Immagine 27" descr="scansione00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42976" y="571480"/>
              <a:ext cx="553391" cy="785818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</p:grpSp>
      <p:graphicFrame>
        <p:nvGraphicFramePr>
          <p:cNvPr id="29" name="Diagramma 28"/>
          <p:cNvGraphicFramePr/>
          <p:nvPr/>
        </p:nvGraphicFramePr>
        <p:xfrm>
          <a:off x="214282" y="928670"/>
          <a:ext cx="442915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4714877" y="989721"/>
            <a:ext cx="3057658" cy="3032677"/>
            <a:chOff x="675003" y="653339"/>
            <a:chExt cx="7533077" cy="5261686"/>
          </a:xfrm>
        </p:grpSpPr>
        <p:sp>
          <p:nvSpPr>
            <p:cNvPr id="46" name="Round Same Side Corner Rectangle 4"/>
            <p:cNvSpPr/>
            <p:nvPr/>
          </p:nvSpPr>
          <p:spPr>
            <a:xfrm flipH="1">
              <a:off x="1174985" y="666037"/>
              <a:ext cx="1555503" cy="1492002"/>
            </a:xfrm>
            <a:prstGeom prst="round2SameRect">
              <a:avLst>
                <a:gd name="adj1" fmla="val 15070"/>
                <a:gd name="adj2" fmla="val 0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Round Same Side Corner Rectangle 5"/>
            <p:cNvSpPr/>
            <p:nvPr/>
          </p:nvSpPr>
          <p:spPr>
            <a:xfrm flipH="1">
              <a:off x="933724" y="962849"/>
              <a:ext cx="7274356" cy="441252"/>
            </a:xfrm>
            <a:prstGeom prst="round2SameRect">
              <a:avLst>
                <a:gd name="adj1" fmla="val 34642"/>
                <a:gd name="adj2" fmla="val 0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48" name="Picture 6" descr="stack_paper.png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rgbClr val="FFFF99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5575668">
              <a:off x="2632356" y="-904270"/>
              <a:ext cx="3975834" cy="70910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sp>
          <p:nvSpPr>
            <p:cNvPr id="49" name="Round Same Side Corner Rectangle 7"/>
            <p:cNvSpPr/>
            <p:nvPr/>
          </p:nvSpPr>
          <p:spPr>
            <a:xfrm>
              <a:off x="675003" y="1257903"/>
              <a:ext cx="7487922" cy="4657122"/>
            </a:xfrm>
            <a:prstGeom prst="round2SameRect">
              <a:avLst>
                <a:gd name="adj1" fmla="val 4680"/>
                <a:gd name="adj2" fmla="val 2087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2" name="Group 17"/>
          <p:cNvGrpSpPr>
            <a:grpSpLocks/>
          </p:cNvGrpSpPr>
          <p:nvPr/>
        </p:nvGrpSpPr>
        <p:grpSpPr bwMode="auto">
          <a:xfrm>
            <a:off x="4857750" y="714356"/>
            <a:ext cx="3579718" cy="4143404"/>
            <a:chOff x="2367767" y="487753"/>
            <a:chExt cx="5158657" cy="5736774"/>
          </a:xfrm>
        </p:grpSpPr>
        <p:sp>
          <p:nvSpPr>
            <p:cNvPr id="43" name="Rectangle 9"/>
            <p:cNvSpPr/>
            <p:nvPr/>
          </p:nvSpPr>
          <p:spPr>
            <a:xfrm rot="276471">
              <a:off x="3160177" y="1031114"/>
              <a:ext cx="4366247" cy="5146546"/>
            </a:xfrm>
            <a:custGeom>
              <a:avLst/>
              <a:gdLst>
                <a:gd name="connsiteX0" fmla="*/ 0 w 4419600"/>
                <a:gd name="connsiteY0" fmla="*/ 0 h 5564572"/>
                <a:gd name="connsiteX1" fmla="*/ 4419600 w 4419600"/>
                <a:gd name="connsiteY1" fmla="*/ 0 h 5564572"/>
                <a:gd name="connsiteX2" fmla="*/ 4419600 w 4419600"/>
                <a:gd name="connsiteY2" fmla="*/ 5564572 h 5564572"/>
                <a:gd name="connsiteX3" fmla="*/ 0 w 4419600"/>
                <a:gd name="connsiteY3" fmla="*/ 5564572 h 5564572"/>
                <a:gd name="connsiteX4" fmla="*/ 0 w 4419600"/>
                <a:gd name="connsiteY4" fmla="*/ 0 h 5564572"/>
                <a:gd name="connsiteX0" fmla="*/ 0 w 4419600"/>
                <a:gd name="connsiteY0" fmla="*/ 0 h 5564572"/>
                <a:gd name="connsiteX1" fmla="*/ 3620542 w 4419600"/>
                <a:gd name="connsiteY1" fmla="*/ 417233 h 5564572"/>
                <a:gd name="connsiteX2" fmla="*/ 4419600 w 4419600"/>
                <a:gd name="connsiteY2" fmla="*/ 5564572 h 5564572"/>
                <a:gd name="connsiteX3" fmla="*/ 0 w 4419600"/>
                <a:gd name="connsiteY3" fmla="*/ 5564572 h 5564572"/>
                <a:gd name="connsiteX4" fmla="*/ 0 w 4419600"/>
                <a:gd name="connsiteY4" fmla="*/ 0 h 5564572"/>
                <a:gd name="connsiteX0" fmla="*/ 0 w 4419600"/>
                <a:gd name="connsiteY0" fmla="*/ 0 h 5564572"/>
                <a:gd name="connsiteX1" fmla="*/ 3620542 w 4419600"/>
                <a:gd name="connsiteY1" fmla="*/ 417233 h 5564572"/>
                <a:gd name="connsiteX2" fmla="*/ 4419600 w 4419600"/>
                <a:gd name="connsiteY2" fmla="*/ 5564572 h 5564572"/>
                <a:gd name="connsiteX3" fmla="*/ 191791 w 4419600"/>
                <a:gd name="connsiteY3" fmla="*/ 5492662 h 5564572"/>
                <a:gd name="connsiteX4" fmla="*/ 0 w 4419600"/>
                <a:gd name="connsiteY4" fmla="*/ 0 h 5564572"/>
                <a:gd name="connsiteX0" fmla="*/ 0 w 4365815"/>
                <a:gd name="connsiteY0" fmla="*/ 425230 h 5147339"/>
                <a:gd name="connsiteX1" fmla="*/ 3566757 w 4365815"/>
                <a:gd name="connsiteY1" fmla="*/ 0 h 5147339"/>
                <a:gd name="connsiteX2" fmla="*/ 4365815 w 4365815"/>
                <a:gd name="connsiteY2" fmla="*/ 5147339 h 5147339"/>
                <a:gd name="connsiteX3" fmla="*/ 138006 w 4365815"/>
                <a:gd name="connsiteY3" fmla="*/ 5075429 h 5147339"/>
                <a:gd name="connsiteX4" fmla="*/ 0 w 4365815"/>
                <a:gd name="connsiteY4" fmla="*/ 425230 h 514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5815" h="5147339">
                  <a:moveTo>
                    <a:pt x="0" y="425230"/>
                  </a:moveTo>
                  <a:lnTo>
                    <a:pt x="3566757" y="0"/>
                  </a:lnTo>
                  <a:lnTo>
                    <a:pt x="4365815" y="5147339"/>
                  </a:lnTo>
                  <a:lnTo>
                    <a:pt x="138006" y="5075429"/>
                  </a:lnTo>
                  <a:lnTo>
                    <a:pt x="0" y="425230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12"/>
            <p:cNvSpPr/>
            <p:nvPr/>
          </p:nvSpPr>
          <p:spPr>
            <a:xfrm rot="21428290">
              <a:off x="2593888" y="487753"/>
              <a:ext cx="4419081" cy="573677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Rectangle 13"/>
            <p:cNvSpPr/>
            <p:nvPr/>
          </p:nvSpPr>
          <p:spPr>
            <a:xfrm>
              <a:off x="2367767" y="487753"/>
              <a:ext cx="4838547" cy="573677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latin typeface="Comic Sans MS" pitchFamily="66" charset="0"/>
                </a:rPr>
                <a:t>	</a:t>
              </a:r>
              <a:endParaRPr lang="en-US" sz="1400" i="1" u="sng" dirty="0" smtClean="0">
                <a:latin typeface="Comic Sans MS" pitchFamily="66" charset="0"/>
              </a:endParaRP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I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am not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10 years old</a:t>
              </a:r>
              <a:endParaRPr lang="en-US" dirty="0" smtClean="0">
                <a:solidFill>
                  <a:schemeClr val="tx1"/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endParaRPr lang="en-US" dirty="0" smtClean="0">
                <a:solidFill>
                  <a:schemeClr val="tx1"/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endPara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You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aren’t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right</a:t>
              </a:r>
            </a:p>
            <a:p>
              <a:pPr fontAlgn="auto">
                <a:defRPr/>
              </a:pPr>
              <a:endParaRPr lang="en-US" dirty="0" smtClean="0">
                <a:solidFill>
                  <a:schemeClr val="tx1"/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He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isn’t 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here right now</a:t>
              </a:r>
            </a:p>
            <a:p>
              <a:pPr fontAlgn="auto">
                <a:defRPr/>
              </a:pP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	</a:t>
              </a: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She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isn’t 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our student</a:t>
              </a:r>
            </a:p>
            <a:p>
              <a:pPr fontAlgn="auto">
                <a:defRPr/>
              </a:pPr>
              <a:endPara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It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isn’t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raining</a:t>
              </a:r>
            </a:p>
            <a:p>
              <a:pPr fontAlgn="auto">
                <a:defRPr/>
              </a:pP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	</a:t>
              </a:r>
              <a:endParaRPr lang="en-US" dirty="0" smtClean="0">
                <a:solidFill>
                  <a:schemeClr val="tx1"/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We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aren’t 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having lunch</a:t>
              </a:r>
            </a:p>
            <a:p>
              <a:pPr fontAlgn="auto">
                <a:defRPr/>
              </a:pPr>
              <a:endPara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  <a:p>
              <a:pPr fontAlgn="auto">
                <a:defRPr/>
              </a:pPr>
              <a:r>
                <a:rPr lang="en-US" dirty="0" smtClean="0">
                  <a:latin typeface="Comic Sans MS" pitchFamily="66" charset="0"/>
                </a:rPr>
                <a:t>They </a:t>
              </a:r>
              <a:r>
                <a:rPr lang="en-US" dirty="0" smtClean="0">
                  <a:solidFill>
                    <a:srgbClr val="FF0000"/>
                  </a:solidFill>
                  <a:latin typeface="Comic Sans MS" pitchFamily="66" charset="0"/>
                </a:rPr>
                <a:t>are not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66" charset="0"/>
                </a:rPr>
                <a:t>eating</a:t>
              </a:r>
              <a:endParaRPr lang="en-US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37</Words>
  <Application>Microsoft Office PowerPoint</Application>
  <PresentationFormat>Presentazione su schermo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VERBS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63</cp:revision>
  <dcterms:created xsi:type="dcterms:W3CDTF">2012-05-30T17:39:14Z</dcterms:created>
  <dcterms:modified xsi:type="dcterms:W3CDTF">2012-06-05T12:26:04Z</dcterms:modified>
</cp:coreProperties>
</file>